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49"/>
  </p:notesMasterIdLst>
  <p:handoutMasterIdLst>
    <p:handoutMasterId r:id="rId50"/>
  </p:handoutMasterIdLst>
  <p:sldIdLst>
    <p:sldId id="470" r:id="rId2"/>
    <p:sldId id="471" r:id="rId3"/>
    <p:sldId id="472" r:id="rId4"/>
    <p:sldId id="496" r:id="rId5"/>
    <p:sldId id="473" r:id="rId6"/>
    <p:sldId id="484" r:id="rId7"/>
    <p:sldId id="485" r:id="rId8"/>
    <p:sldId id="475" r:id="rId9"/>
    <p:sldId id="474" r:id="rId10"/>
    <p:sldId id="476" r:id="rId11"/>
    <p:sldId id="497" r:id="rId12"/>
    <p:sldId id="527" r:id="rId13"/>
    <p:sldId id="498" r:id="rId14"/>
    <p:sldId id="477" r:id="rId15"/>
    <p:sldId id="479" r:id="rId16"/>
    <p:sldId id="478" r:id="rId17"/>
    <p:sldId id="480" r:id="rId18"/>
    <p:sldId id="481" r:id="rId19"/>
    <p:sldId id="486" r:id="rId20"/>
    <p:sldId id="495" r:id="rId21"/>
    <p:sldId id="525" r:id="rId22"/>
    <p:sldId id="529" r:id="rId23"/>
    <p:sldId id="531" r:id="rId24"/>
    <p:sldId id="530" r:id="rId25"/>
    <p:sldId id="528" r:id="rId26"/>
    <p:sldId id="526" r:id="rId27"/>
    <p:sldId id="533" r:id="rId28"/>
    <p:sldId id="483" r:id="rId29"/>
    <p:sldId id="534" r:id="rId30"/>
    <p:sldId id="536" r:id="rId31"/>
    <p:sldId id="537" r:id="rId32"/>
    <p:sldId id="538" r:id="rId33"/>
    <p:sldId id="539" r:id="rId34"/>
    <p:sldId id="540" r:id="rId35"/>
    <p:sldId id="541" r:id="rId36"/>
    <p:sldId id="542" r:id="rId37"/>
    <p:sldId id="543" r:id="rId38"/>
    <p:sldId id="544" r:id="rId39"/>
    <p:sldId id="545" r:id="rId40"/>
    <p:sldId id="546" r:id="rId41"/>
    <p:sldId id="517" r:id="rId42"/>
    <p:sldId id="518" r:id="rId43"/>
    <p:sldId id="492" r:id="rId44"/>
    <p:sldId id="489" r:id="rId45"/>
    <p:sldId id="434" r:id="rId46"/>
    <p:sldId id="487" r:id="rId47"/>
    <p:sldId id="535" r:id="rId48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E52"/>
    <a:srgbClr val="FFFFFF"/>
    <a:srgbClr val="F8F8F8"/>
    <a:srgbClr val="C0C0C0"/>
    <a:srgbClr val="4D4D4D"/>
    <a:srgbClr val="5F5F5F"/>
    <a:srgbClr val="808080"/>
    <a:srgbClr val="333333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73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8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981" y="0"/>
            <a:ext cx="294658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009"/>
            <a:ext cx="294658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981" y="9428009"/>
            <a:ext cx="294658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3E026BCF-616F-443F-B21A-6283FA9C337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8156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58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981" y="0"/>
            <a:ext cx="294658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13" y="4715154"/>
            <a:ext cx="543925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61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009"/>
            <a:ext cx="294658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1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981" y="9428009"/>
            <a:ext cx="2946584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B82D6B32-152C-49E2-8F67-0EBD7677AC9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39278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 bwMode="gray"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34"/>
          <p:cNvGrpSpPr>
            <a:grpSpLocks/>
          </p:cNvGrpSpPr>
          <p:nvPr/>
        </p:nvGrpSpPr>
        <p:grpSpPr bwMode="auto">
          <a:xfrm>
            <a:off x="-152400" y="-714375"/>
            <a:ext cx="9296400" cy="3987800"/>
            <a:chOff x="-96" y="-450"/>
            <a:chExt cx="5856" cy="2512"/>
          </a:xfrm>
        </p:grpSpPr>
        <p:pic>
          <p:nvPicPr>
            <p:cNvPr id="5" name="Picture 1333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 rot="-207912">
              <a:off x="-24" y="-112"/>
              <a:ext cx="4808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329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>
              <a:off x="0" y="-450"/>
              <a:ext cx="5760" cy="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330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 rot="406880">
              <a:off x="-96" y="-175"/>
              <a:ext cx="4917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1332" descr="light5"/>
          <p:cNvPicPr>
            <a:picLocks noChangeAspect="1" noChangeArrowheads="1"/>
          </p:cNvPicPr>
          <p:nvPr/>
        </p:nvPicPr>
        <p:blipFill>
          <a:blip r:embed="rId3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2" t="5385" b="29688"/>
          <a:stretch>
            <a:fillRect/>
          </a:stretch>
        </p:blipFill>
        <p:spPr bwMode="grayWhite">
          <a:xfrm rot="21236947">
            <a:off x="5337175" y="-244475"/>
            <a:ext cx="3802063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reeform 1043"/>
          <p:cNvSpPr>
            <a:spLocks/>
          </p:cNvSpPr>
          <p:nvPr/>
        </p:nvSpPr>
        <p:spPr bwMode="gray">
          <a:xfrm flipH="1">
            <a:off x="3201988" y="4527550"/>
            <a:ext cx="1660525" cy="2330450"/>
          </a:xfrm>
          <a:custGeom>
            <a:avLst/>
            <a:gdLst/>
            <a:ahLst/>
            <a:cxnLst>
              <a:cxn ang="0">
                <a:pos x="671" y="109"/>
              </a:cxn>
              <a:cxn ang="0">
                <a:pos x="457" y="25"/>
              </a:cxn>
              <a:cxn ang="0">
                <a:pos x="359" y="260"/>
              </a:cxn>
              <a:cxn ang="0">
                <a:pos x="307" y="413"/>
              </a:cxn>
              <a:cxn ang="0">
                <a:pos x="56" y="548"/>
              </a:cxn>
              <a:cxn ang="0">
                <a:pos x="0" y="959"/>
              </a:cxn>
              <a:cxn ang="0">
                <a:pos x="117" y="1563"/>
              </a:cxn>
              <a:cxn ang="0">
                <a:pos x="195" y="1750"/>
              </a:cxn>
              <a:cxn ang="0">
                <a:pos x="174" y="2812"/>
              </a:cxn>
              <a:cxn ang="0">
                <a:pos x="340" y="3090"/>
              </a:cxn>
              <a:cxn ang="0">
                <a:pos x="388" y="2849"/>
              </a:cxn>
              <a:cxn ang="0">
                <a:pos x="404" y="2121"/>
              </a:cxn>
              <a:cxn ang="0">
                <a:pos x="513" y="1851"/>
              </a:cxn>
              <a:cxn ang="0">
                <a:pos x="574" y="2214"/>
              </a:cxn>
              <a:cxn ang="0">
                <a:pos x="592" y="3076"/>
              </a:cxn>
              <a:cxn ang="0">
                <a:pos x="1026" y="3075"/>
              </a:cxn>
              <a:cxn ang="0">
                <a:pos x="787" y="2922"/>
              </a:cxn>
              <a:cxn ang="0">
                <a:pos x="761" y="2267"/>
              </a:cxn>
              <a:cxn ang="0">
                <a:pos x="817" y="1646"/>
              </a:cxn>
              <a:cxn ang="0">
                <a:pos x="878" y="1221"/>
              </a:cxn>
              <a:cxn ang="0">
                <a:pos x="1101" y="1333"/>
              </a:cxn>
              <a:cxn ang="0">
                <a:pos x="1298" y="1258"/>
              </a:cxn>
              <a:cxn ang="0">
                <a:pos x="1492" y="1116"/>
              </a:cxn>
              <a:cxn ang="0">
                <a:pos x="1408" y="1573"/>
              </a:cxn>
              <a:cxn ang="0">
                <a:pos x="1485" y="1697"/>
              </a:cxn>
              <a:cxn ang="0">
                <a:pos x="1655" y="2526"/>
              </a:cxn>
              <a:cxn ang="0">
                <a:pos x="1643" y="2922"/>
              </a:cxn>
              <a:cxn ang="0">
                <a:pos x="1550" y="3020"/>
              </a:cxn>
              <a:cxn ang="0">
                <a:pos x="1707" y="3078"/>
              </a:cxn>
              <a:cxn ang="0">
                <a:pos x="1946" y="2996"/>
              </a:cxn>
              <a:cxn ang="0">
                <a:pos x="1966" y="2521"/>
              </a:cxn>
              <a:cxn ang="0">
                <a:pos x="1966" y="1624"/>
              </a:cxn>
              <a:cxn ang="0">
                <a:pos x="2068" y="1415"/>
              </a:cxn>
              <a:cxn ang="0">
                <a:pos x="2209" y="971"/>
              </a:cxn>
              <a:cxn ang="0">
                <a:pos x="2185" y="687"/>
              </a:cxn>
              <a:cxn ang="0">
                <a:pos x="1961" y="456"/>
              </a:cxn>
              <a:cxn ang="0">
                <a:pos x="2034" y="267"/>
              </a:cxn>
              <a:cxn ang="0">
                <a:pos x="1924" y="146"/>
              </a:cxn>
              <a:cxn ang="0">
                <a:pos x="1747" y="158"/>
              </a:cxn>
              <a:cxn ang="0">
                <a:pos x="1659" y="409"/>
              </a:cxn>
              <a:cxn ang="0">
                <a:pos x="1735" y="527"/>
              </a:cxn>
              <a:cxn ang="0">
                <a:pos x="1500" y="674"/>
              </a:cxn>
              <a:cxn ang="0">
                <a:pos x="1344" y="971"/>
              </a:cxn>
              <a:cxn ang="0">
                <a:pos x="1218" y="1107"/>
              </a:cxn>
              <a:cxn ang="0">
                <a:pos x="1076" y="1107"/>
              </a:cxn>
              <a:cxn ang="0">
                <a:pos x="800" y="910"/>
              </a:cxn>
              <a:cxn ang="0">
                <a:pos x="683" y="655"/>
              </a:cxn>
              <a:cxn ang="0">
                <a:pos x="522" y="442"/>
              </a:cxn>
              <a:cxn ang="0">
                <a:pos x="683" y="358"/>
              </a:cxn>
            </a:cxnLst>
            <a:rect l="0" t="0" r="r" b="b"/>
            <a:pathLst>
              <a:path w="2214" h="3107">
                <a:moveTo>
                  <a:pt x="727" y="296"/>
                </a:moveTo>
                <a:lnTo>
                  <a:pt x="692" y="238"/>
                </a:lnTo>
                <a:cubicBezTo>
                  <a:pt x="697" y="223"/>
                  <a:pt x="705" y="209"/>
                  <a:pt x="705" y="194"/>
                </a:cubicBezTo>
                <a:cubicBezTo>
                  <a:pt x="705" y="165"/>
                  <a:pt x="671" y="140"/>
                  <a:pt x="671" y="109"/>
                </a:cubicBezTo>
                <a:lnTo>
                  <a:pt x="663" y="54"/>
                </a:lnTo>
                <a:lnTo>
                  <a:pt x="620" y="8"/>
                </a:lnTo>
                <a:lnTo>
                  <a:pt x="559" y="0"/>
                </a:lnTo>
                <a:lnTo>
                  <a:pt x="457" y="25"/>
                </a:lnTo>
                <a:lnTo>
                  <a:pt x="391" y="56"/>
                </a:lnTo>
                <a:lnTo>
                  <a:pt x="354" y="138"/>
                </a:lnTo>
                <a:lnTo>
                  <a:pt x="359" y="206"/>
                </a:lnTo>
                <a:lnTo>
                  <a:pt x="359" y="260"/>
                </a:lnTo>
                <a:lnTo>
                  <a:pt x="371" y="296"/>
                </a:lnTo>
                <a:lnTo>
                  <a:pt x="367" y="344"/>
                </a:lnTo>
                <a:cubicBezTo>
                  <a:pt x="346" y="391"/>
                  <a:pt x="369" y="354"/>
                  <a:pt x="329" y="371"/>
                </a:cubicBezTo>
                <a:cubicBezTo>
                  <a:pt x="319" y="376"/>
                  <a:pt x="316" y="405"/>
                  <a:pt x="307" y="413"/>
                </a:cubicBezTo>
                <a:cubicBezTo>
                  <a:pt x="301" y="437"/>
                  <a:pt x="274" y="451"/>
                  <a:pt x="250" y="456"/>
                </a:cubicBezTo>
                <a:cubicBezTo>
                  <a:pt x="236" y="464"/>
                  <a:pt x="228" y="476"/>
                  <a:pt x="214" y="485"/>
                </a:cubicBezTo>
                <a:lnTo>
                  <a:pt x="141" y="512"/>
                </a:lnTo>
                <a:lnTo>
                  <a:pt x="56" y="548"/>
                </a:lnTo>
                <a:lnTo>
                  <a:pt x="12" y="598"/>
                </a:lnTo>
                <a:lnTo>
                  <a:pt x="5" y="668"/>
                </a:lnTo>
                <a:lnTo>
                  <a:pt x="5" y="759"/>
                </a:lnTo>
                <a:lnTo>
                  <a:pt x="0" y="959"/>
                </a:lnTo>
                <a:lnTo>
                  <a:pt x="5" y="1092"/>
                </a:lnTo>
                <a:lnTo>
                  <a:pt x="32" y="1277"/>
                </a:lnTo>
                <a:lnTo>
                  <a:pt x="68" y="1453"/>
                </a:lnTo>
                <a:cubicBezTo>
                  <a:pt x="85" y="1541"/>
                  <a:pt x="59" y="1556"/>
                  <a:pt x="117" y="1563"/>
                </a:cubicBezTo>
                <a:cubicBezTo>
                  <a:pt x="129" y="1585"/>
                  <a:pt x="117" y="1558"/>
                  <a:pt x="117" y="1604"/>
                </a:cubicBezTo>
                <a:cubicBezTo>
                  <a:pt x="117" y="1631"/>
                  <a:pt x="129" y="1660"/>
                  <a:pt x="136" y="1684"/>
                </a:cubicBezTo>
                <a:cubicBezTo>
                  <a:pt x="143" y="1703"/>
                  <a:pt x="163" y="1716"/>
                  <a:pt x="178" y="1730"/>
                </a:cubicBezTo>
                <a:cubicBezTo>
                  <a:pt x="185" y="1738"/>
                  <a:pt x="195" y="1750"/>
                  <a:pt x="195" y="1750"/>
                </a:cubicBezTo>
                <a:lnTo>
                  <a:pt x="198" y="1866"/>
                </a:lnTo>
                <a:lnTo>
                  <a:pt x="182" y="2158"/>
                </a:lnTo>
                <a:lnTo>
                  <a:pt x="182" y="2383"/>
                </a:lnTo>
                <a:lnTo>
                  <a:pt x="174" y="2812"/>
                </a:lnTo>
                <a:cubicBezTo>
                  <a:pt x="166" y="2950"/>
                  <a:pt x="169" y="2956"/>
                  <a:pt x="229" y="2955"/>
                </a:cubicBezTo>
                <a:cubicBezTo>
                  <a:pt x="253" y="2959"/>
                  <a:pt x="234" y="2986"/>
                  <a:pt x="231" y="3019"/>
                </a:cubicBezTo>
                <a:cubicBezTo>
                  <a:pt x="226" y="3047"/>
                  <a:pt x="214" y="3077"/>
                  <a:pt x="228" y="3085"/>
                </a:cubicBezTo>
                <a:cubicBezTo>
                  <a:pt x="258" y="3107"/>
                  <a:pt x="310" y="3098"/>
                  <a:pt x="340" y="3090"/>
                </a:cubicBezTo>
                <a:cubicBezTo>
                  <a:pt x="344" y="3060"/>
                  <a:pt x="338" y="3041"/>
                  <a:pt x="337" y="3018"/>
                </a:cubicBezTo>
                <a:cubicBezTo>
                  <a:pt x="334" y="2997"/>
                  <a:pt x="337" y="2973"/>
                  <a:pt x="346" y="2962"/>
                </a:cubicBezTo>
                <a:lnTo>
                  <a:pt x="387" y="2953"/>
                </a:lnTo>
                <a:lnTo>
                  <a:pt x="388" y="2849"/>
                </a:lnTo>
                <a:lnTo>
                  <a:pt x="388" y="2698"/>
                </a:lnTo>
                <a:lnTo>
                  <a:pt x="388" y="2505"/>
                </a:lnTo>
                <a:lnTo>
                  <a:pt x="401" y="2310"/>
                </a:lnTo>
                <a:lnTo>
                  <a:pt x="404" y="2121"/>
                </a:lnTo>
                <a:lnTo>
                  <a:pt x="445" y="1935"/>
                </a:lnTo>
                <a:lnTo>
                  <a:pt x="469" y="1828"/>
                </a:lnTo>
                <a:cubicBezTo>
                  <a:pt x="479" y="1821"/>
                  <a:pt x="485" y="1803"/>
                  <a:pt x="498" y="1806"/>
                </a:cubicBezTo>
                <a:cubicBezTo>
                  <a:pt x="501" y="1806"/>
                  <a:pt x="510" y="1847"/>
                  <a:pt x="513" y="1851"/>
                </a:cubicBezTo>
                <a:cubicBezTo>
                  <a:pt x="530" y="1893"/>
                  <a:pt x="547" y="1932"/>
                  <a:pt x="559" y="1976"/>
                </a:cubicBezTo>
                <a:cubicBezTo>
                  <a:pt x="561" y="2002"/>
                  <a:pt x="561" y="2007"/>
                  <a:pt x="571" y="2029"/>
                </a:cubicBezTo>
                <a:cubicBezTo>
                  <a:pt x="578" y="2078"/>
                  <a:pt x="578" y="2125"/>
                  <a:pt x="571" y="2177"/>
                </a:cubicBezTo>
                <a:cubicBezTo>
                  <a:pt x="571" y="2189"/>
                  <a:pt x="574" y="2214"/>
                  <a:pt x="574" y="2214"/>
                </a:cubicBezTo>
                <a:lnTo>
                  <a:pt x="549" y="2395"/>
                </a:lnTo>
                <a:lnTo>
                  <a:pt x="537" y="2718"/>
                </a:lnTo>
                <a:cubicBezTo>
                  <a:pt x="535" y="2923"/>
                  <a:pt x="496" y="2922"/>
                  <a:pt x="591" y="2925"/>
                </a:cubicBezTo>
                <a:cubicBezTo>
                  <a:pt x="583" y="2983"/>
                  <a:pt x="573" y="3051"/>
                  <a:pt x="592" y="3076"/>
                </a:cubicBezTo>
                <a:lnTo>
                  <a:pt x="700" y="3076"/>
                </a:lnTo>
                <a:lnTo>
                  <a:pt x="704" y="3040"/>
                </a:lnTo>
                <a:lnTo>
                  <a:pt x="763" y="3076"/>
                </a:lnTo>
                <a:cubicBezTo>
                  <a:pt x="840" y="3078"/>
                  <a:pt x="947" y="3082"/>
                  <a:pt x="1026" y="3075"/>
                </a:cubicBezTo>
                <a:cubicBezTo>
                  <a:pt x="1042" y="3072"/>
                  <a:pt x="1013" y="3048"/>
                  <a:pt x="1012" y="3046"/>
                </a:cubicBezTo>
                <a:cubicBezTo>
                  <a:pt x="982" y="3014"/>
                  <a:pt x="948" y="3000"/>
                  <a:pt x="906" y="2995"/>
                </a:cubicBezTo>
                <a:cubicBezTo>
                  <a:pt x="878" y="2983"/>
                  <a:pt x="892" y="2988"/>
                  <a:pt x="865" y="2983"/>
                </a:cubicBezTo>
                <a:cubicBezTo>
                  <a:pt x="831" y="2968"/>
                  <a:pt x="814" y="2944"/>
                  <a:pt x="787" y="2922"/>
                </a:cubicBezTo>
                <a:cubicBezTo>
                  <a:pt x="785" y="2908"/>
                  <a:pt x="772" y="2898"/>
                  <a:pt x="763" y="2886"/>
                </a:cubicBezTo>
                <a:lnTo>
                  <a:pt x="800" y="2864"/>
                </a:lnTo>
                <a:lnTo>
                  <a:pt x="780" y="2614"/>
                </a:lnTo>
                <a:lnTo>
                  <a:pt x="761" y="2267"/>
                </a:lnTo>
                <a:lnTo>
                  <a:pt x="772" y="2102"/>
                </a:lnTo>
                <a:lnTo>
                  <a:pt x="792" y="1935"/>
                </a:lnTo>
                <a:lnTo>
                  <a:pt x="780" y="1660"/>
                </a:lnTo>
                <a:lnTo>
                  <a:pt x="817" y="1646"/>
                </a:lnTo>
                <a:lnTo>
                  <a:pt x="767" y="1289"/>
                </a:lnTo>
                <a:lnTo>
                  <a:pt x="756" y="1179"/>
                </a:lnTo>
                <a:cubicBezTo>
                  <a:pt x="780" y="1182"/>
                  <a:pt x="804" y="1182"/>
                  <a:pt x="829" y="1187"/>
                </a:cubicBezTo>
                <a:cubicBezTo>
                  <a:pt x="846" y="1189"/>
                  <a:pt x="861" y="1213"/>
                  <a:pt x="878" y="1221"/>
                </a:cubicBezTo>
                <a:cubicBezTo>
                  <a:pt x="895" y="1228"/>
                  <a:pt x="916" y="1230"/>
                  <a:pt x="933" y="1236"/>
                </a:cubicBezTo>
                <a:cubicBezTo>
                  <a:pt x="955" y="1242"/>
                  <a:pt x="960" y="1258"/>
                  <a:pt x="974" y="1270"/>
                </a:cubicBezTo>
                <a:cubicBezTo>
                  <a:pt x="982" y="1277"/>
                  <a:pt x="999" y="1284"/>
                  <a:pt x="999" y="1284"/>
                </a:cubicBezTo>
                <a:cubicBezTo>
                  <a:pt x="1018" y="1310"/>
                  <a:pt x="1071" y="1315"/>
                  <a:pt x="1101" y="1333"/>
                </a:cubicBezTo>
                <a:cubicBezTo>
                  <a:pt x="1113" y="1347"/>
                  <a:pt x="1126" y="1352"/>
                  <a:pt x="1145" y="1356"/>
                </a:cubicBezTo>
                <a:cubicBezTo>
                  <a:pt x="1178" y="1352"/>
                  <a:pt x="1172" y="1334"/>
                  <a:pt x="1205" y="1330"/>
                </a:cubicBezTo>
                <a:cubicBezTo>
                  <a:pt x="1215" y="1317"/>
                  <a:pt x="1213" y="1308"/>
                  <a:pt x="1230" y="1305"/>
                </a:cubicBezTo>
                <a:cubicBezTo>
                  <a:pt x="1259" y="1267"/>
                  <a:pt x="1244" y="1267"/>
                  <a:pt x="1298" y="1258"/>
                </a:cubicBezTo>
                <a:cubicBezTo>
                  <a:pt x="1305" y="1255"/>
                  <a:pt x="1332" y="1236"/>
                  <a:pt x="1332" y="1236"/>
                </a:cubicBezTo>
                <a:lnTo>
                  <a:pt x="1427" y="1174"/>
                </a:lnTo>
                <a:cubicBezTo>
                  <a:pt x="1437" y="1162"/>
                  <a:pt x="1444" y="1146"/>
                  <a:pt x="1455" y="1136"/>
                </a:cubicBezTo>
                <a:cubicBezTo>
                  <a:pt x="1465" y="1127"/>
                  <a:pt x="1492" y="1116"/>
                  <a:pt x="1492" y="1116"/>
                </a:cubicBezTo>
                <a:cubicBezTo>
                  <a:pt x="1519" y="1121"/>
                  <a:pt x="1502" y="1187"/>
                  <a:pt x="1492" y="1208"/>
                </a:cubicBezTo>
                <a:cubicBezTo>
                  <a:pt x="1487" y="1253"/>
                  <a:pt x="1480" y="1292"/>
                  <a:pt x="1463" y="1333"/>
                </a:cubicBezTo>
                <a:cubicBezTo>
                  <a:pt x="1458" y="1362"/>
                  <a:pt x="1449" y="1389"/>
                  <a:pt x="1439" y="1418"/>
                </a:cubicBezTo>
                <a:cubicBezTo>
                  <a:pt x="1437" y="1470"/>
                  <a:pt x="1422" y="1522"/>
                  <a:pt x="1408" y="1573"/>
                </a:cubicBezTo>
                <a:cubicBezTo>
                  <a:pt x="1405" y="1594"/>
                  <a:pt x="1397" y="1614"/>
                  <a:pt x="1395" y="1636"/>
                </a:cubicBezTo>
                <a:cubicBezTo>
                  <a:pt x="1392" y="1663"/>
                  <a:pt x="1388" y="1695"/>
                  <a:pt x="1388" y="1720"/>
                </a:cubicBezTo>
                <a:lnTo>
                  <a:pt x="1460" y="1730"/>
                </a:lnTo>
                <a:lnTo>
                  <a:pt x="1485" y="1697"/>
                </a:lnTo>
                <a:lnTo>
                  <a:pt x="1553" y="1713"/>
                </a:lnTo>
                <a:lnTo>
                  <a:pt x="1561" y="1878"/>
                </a:lnTo>
                <a:lnTo>
                  <a:pt x="1601" y="2261"/>
                </a:lnTo>
                <a:lnTo>
                  <a:pt x="1655" y="2526"/>
                </a:lnTo>
                <a:lnTo>
                  <a:pt x="1675" y="2820"/>
                </a:lnTo>
                <a:lnTo>
                  <a:pt x="1699" y="2837"/>
                </a:lnTo>
                <a:lnTo>
                  <a:pt x="1679" y="2893"/>
                </a:lnTo>
                <a:lnTo>
                  <a:pt x="1643" y="2922"/>
                </a:lnTo>
                <a:lnTo>
                  <a:pt x="1529" y="2966"/>
                </a:lnTo>
                <a:lnTo>
                  <a:pt x="1460" y="2987"/>
                </a:lnTo>
                <a:lnTo>
                  <a:pt x="1455" y="3014"/>
                </a:lnTo>
                <a:lnTo>
                  <a:pt x="1550" y="3020"/>
                </a:lnTo>
                <a:lnTo>
                  <a:pt x="1481" y="3053"/>
                </a:lnTo>
                <a:lnTo>
                  <a:pt x="1473" y="3076"/>
                </a:lnTo>
                <a:lnTo>
                  <a:pt x="1606" y="3076"/>
                </a:lnTo>
                <a:lnTo>
                  <a:pt x="1707" y="3078"/>
                </a:lnTo>
                <a:lnTo>
                  <a:pt x="1818" y="3041"/>
                </a:lnTo>
                <a:lnTo>
                  <a:pt x="1819" y="3076"/>
                </a:lnTo>
                <a:lnTo>
                  <a:pt x="1947" y="3078"/>
                </a:lnTo>
                <a:lnTo>
                  <a:pt x="1946" y="2996"/>
                </a:lnTo>
                <a:lnTo>
                  <a:pt x="1930" y="2922"/>
                </a:lnTo>
                <a:lnTo>
                  <a:pt x="1954" y="2905"/>
                </a:lnTo>
                <a:lnTo>
                  <a:pt x="1959" y="2767"/>
                </a:lnTo>
                <a:lnTo>
                  <a:pt x="1966" y="2521"/>
                </a:lnTo>
                <a:lnTo>
                  <a:pt x="1954" y="2150"/>
                </a:lnTo>
                <a:lnTo>
                  <a:pt x="1961" y="2029"/>
                </a:lnTo>
                <a:lnTo>
                  <a:pt x="1974" y="1750"/>
                </a:lnTo>
                <a:lnTo>
                  <a:pt x="1966" y="1624"/>
                </a:lnTo>
                <a:lnTo>
                  <a:pt x="2039" y="1596"/>
                </a:lnTo>
                <a:lnTo>
                  <a:pt x="2027" y="1488"/>
                </a:lnTo>
                <a:lnTo>
                  <a:pt x="2019" y="1463"/>
                </a:lnTo>
                <a:lnTo>
                  <a:pt x="2068" y="1415"/>
                </a:lnTo>
                <a:lnTo>
                  <a:pt x="2139" y="1362"/>
                </a:lnTo>
                <a:cubicBezTo>
                  <a:pt x="2153" y="1337"/>
                  <a:pt x="2175" y="1315"/>
                  <a:pt x="2185" y="1289"/>
                </a:cubicBezTo>
                <a:cubicBezTo>
                  <a:pt x="2187" y="1236"/>
                  <a:pt x="2185" y="1201"/>
                  <a:pt x="2205" y="1156"/>
                </a:cubicBezTo>
                <a:cubicBezTo>
                  <a:pt x="2202" y="1099"/>
                  <a:pt x="2187" y="1023"/>
                  <a:pt x="2209" y="971"/>
                </a:cubicBezTo>
                <a:cubicBezTo>
                  <a:pt x="2206" y="942"/>
                  <a:pt x="2214" y="914"/>
                  <a:pt x="2187" y="900"/>
                </a:cubicBezTo>
                <a:cubicBezTo>
                  <a:pt x="2192" y="884"/>
                  <a:pt x="2194" y="872"/>
                  <a:pt x="2205" y="857"/>
                </a:cubicBezTo>
                <a:cubicBezTo>
                  <a:pt x="2200" y="845"/>
                  <a:pt x="2192" y="820"/>
                  <a:pt x="2192" y="820"/>
                </a:cubicBezTo>
                <a:cubicBezTo>
                  <a:pt x="2189" y="782"/>
                  <a:pt x="2185" y="731"/>
                  <a:pt x="2185" y="687"/>
                </a:cubicBezTo>
                <a:lnTo>
                  <a:pt x="2160" y="668"/>
                </a:lnTo>
                <a:lnTo>
                  <a:pt x="2034" y="561"/>
                </a:lnTo>
                <a:lnTo>
                  <a:pt x="1996" y="522"/>
                </a:lnTo>
                <a:cubicBezTo>
                  <a:pt x="1988" y="502"/>
                  <a:pt x="1976" y="469"/>
                  <a:pt x="1961" y="456"/>
                </a:cubicBezTo>
                <a:cubicBezTo>
                  <a:pt x="1957" y="437"/>
                  <a:pt x="1966" y="439"/>
                  <a:pt x="1983" y="433"/>
                </a:cubicBezTo>
                <a:cubicBezTo>
                  <a:pt x="1986" y="417"/>
                  <a:pt x="1996" y="403"/>
                  <a:pt x="2003" y="388"/>
                </a:cubicBezTo>
                <a:cubicBezTo>
                  <a:pt x="2005" y="369"/>
                  <a:pt x="2003" y="349"/>
                  <a:pt x="2019" y="341"/>
                </a:cubicBezTo>
                <a:cubicBezTo>
                  <a:pt x="2036" y="313"/>
                  <a:pt x="2032" y="306"/>
                  <a:pt x="2034" y="267"/>
                </a:cubicBezTo>
                <a:cubicBezTo>
                  <a:pt x="2032" y="240"/>
                  <a:pt x="2036" y="248"/>
                  <a:pt x="2021" y="230"/>
                </a:cubicBezTo>
                <a:cubicBezTo>
                  <a:pt x="2016" y="226"/>
                  <a:pt x="2010" y="218"/>
                  <a:pt x="2010" y="218"/>
                </a:cubicBezTo>
                <a:lnTo>
                  <a:pt x="1971" y="165"/>
                </a:lnTo>
                <a:lnTo>
                  <a:pt x="1924" y="146"/>
                </a:lnTo>
                <a:lnTo>
                  <a:pt x="1852" y="146"/>
                </a:lnTo>
                <a:lnTo>
                  <a:pt x="1821" y="146"/>
                </a:lnTo>
                <a:lnTo>
                  <a:pt x="1801" y="129"/>
                </a:lnTo>
                <a:lnTo>
                  <a:pt x="1747" y="158"/>
                </a:lnTo>
                <a:cubicBezTo>
                  <a:pt x="1732" y="187"/>
                  <a:pt x="1750" y="230"/>
                  <a:pt x="1718" y="238"/>
                </a:cubicBezTo>
                <a:cubicBezTo>
                  <a:pt x="1716" y="255"/>
                  <a:pt x="1709" y="269"/>
                  <a:pt x="1694" y="279"/>
                </a:cubicBezTo>
                <a:cubicBezTo>
                  <a:pt x="1677" y="308"/>
                  <a:pt x="1696" y="338"/>
                  <a:pt x="1682" y="369"/>
                </a:cubicBezTo>
                <a:cubicBezTo>
                  <a:pt x="1679" y="383"/>
                  <a:pt x="1666" y="397"/>
                  <a:pt x="1659" y="409"/>
                </a:cubicBezTo>
                <a:cubicBezTo>
                  <a:pt x="1661" y="423"/>
                  <a:pt x="1675" y="427"/>
                  <a:pt x="1682" y="442"/>
                </a:cubicBezTo>
                <a:cubicBezTo>
                  <a:pt x="1677" y="467"/>
                  <a:pt x="1687" y="461"/>
                  <a:pt x="1672" y="484"/>
                </a:cubicBezTo>
                <a:cubicBezTo>
                  <a:pt x="1679" y="511"/>
                  <a:pt x="1678" y="496"/>
                  <a:pt x="1707" y="514"/>
                </a:cubicBezTo>
                <a:cubicBezTo>
                  <a:pt x="1712" y="516"/>
                  <a:pt x="1746" y="524"/>
                  <a:pt x="1735" y="527"/>
                </a:cubicBezTo>
                <a:lnTo>
                  <a:pt x="1637" y="546"/>
                </a:lnTo>
                <a:lnTo>
                  <a:pt x="1561" y="585"/>
                </a:lnTo>
                <a:lnTo>
                  <a:pt x="1509" y="633"/>
                </a:lnTo>
                <a:lnTo>
                  <a:pt x="1500" y="674"/>
                </a:lnTo>
                <a:lnTo>
                  <a:pt x="1460" y="754"/>
                </a:lnTo>
                <a:lnTo>
                  <a:pt x="1425" y="869"/>
                </a:lnTo>
                <a:lnTo>
                  <a:pt x="1395" y="922"/>
                </a:lnTo>
                <a:lnTo>
                  <a:pt x="1344" y="971"/>
                </a:lnTo>
                <a:cubicBezTo>
                  <a:pt x="1333" y="971"/>
                  <a:pt x="1324" y="971"/>
                  <a:pt x="1315" y="973"/>
                </a:cubicBezTo>
                <a:cubicBezTo>
                  <a:pt x="1300" y="978"/>
                  <a:pt x="1313" y="1026"/>
                  <a:pt x="1278" y="1034"/>
                </a:cubicBezTo>
                <a:cubicBezTo>
                  <a:pt x="1269" y="1053"/>
                  <a:pt x="1274" y="1077"/>
                  <a:pt x="1249" y="1082"/>
                </a:cubicBezTo>
                <a:cubicBezTo>
                  <a:pt x="1242" y="1092"/>
                  <a:pt x="1218" y="1107"/>
                  <a:pt x="1218" y="1107"/>
                </a:cubicBezTo>
                <a:cubicBezTo>
                  <a:pt x="1210" y="1121"/>
                  <a:pt x="1207" y="1129"/>
                  <a:pt x="1193" y="1136"/>
                </a:cubicBezTo>
                <a:cubicBezTo>
                  <a:pt x="1183" y="1150"/>
                  <a:pt x="1181" y="1156"/>
                  <a:pt x="1164" y="1149"/>
                </a:cubicBezTo>
                <a:cubicBezTo>
                  <a:pt x="1155" y="1133"/>
                  <a:pt x="1147" y="1132"/>
                  <a:pt x="1133" y="1124"/>
                </a:cubicBezTo>
                <a:cubicBezTo>
                  <a:pt x="1084" y="1136"/>
                  <a:pt x="1104" y="1112"/>
                  <a:pt x="1076" y="1107"/>
                </a:cubicBezTo>
                <a:cubicBezTo>
                  <a:pt x="1059" y="1104"/>
                  <a:pt x="1045" y="1104"/>
                  <a:pt x="1029" y="1104"/>
                </a:cubicBezTo>
                <a:lnTo>
                  <a:pt x="950" y="1034"/>
                </a:lnTo>
                <a:lnTo>
                  <a:pt x="846" y="971"/>
                </a:lnTo>
                <a:lnTo>
                  <a:pt x="800" y="910"/>
                </a:lnTo>
                <a:lnTo>
                  <a:pt x="780" y="881"/>
                </a:lnTo>
                <a:lnTo>
                  <a:pt x="761" y="850"/>
                </a:lnTo>
                <a:lnTo>
                  <a:pt x="727" y="743"/>
                </a:lnTo>
                <a:lnTo>
                  <a:pt x="683" y="655"/>
                </a:lnTo>
                <a:lnTo>
                  <a:pt x="632" y="585"/>
                </a:lnTo>
                <a:lnTo>
                  <a:pt x="608" y="561"/>
                </a:lnTo>
                <a:lnTo>
                  <a:pt x="596" y="509"/>
                </a:lnTo>
                <a:lnTo>
                  <a:pt x="522" y="442"/>
                </a:lnTo>
                <a:lnTo>
                  <a:pt x="608" y="450"/>
                </a:lnTo>
                <a:cubicBezTo>
                  <a:pt x="649" y="445"/>
                  <a:pt x="666" y="447"/>
                  <a:pt x="651" y="408"/>
                </a:cubicBezTo>
                <a:cubicBezTo>
                  <a:pt x="658" y="393"/>
                  <a:pt x="673" y="393"/>
                  <a:pt x="671" y="381"/>
                </a:cubicBezTo>
                <a:cubicBezTo>
                  <a:pt x="649" y="371"/>
                  <a:pt x="658" y="366"/>
                  <a:pt x="683" y="358"/>
                </a:cubicBezTo>
                <a:cubicBezTo>
                  <a:pt x="680" y="330"/>
                  <a:pt x="673" y="323"/>
                  <a:pt x="705" y="321"/>
                </a:cubicBezTo>
                <a:cubicBezTo>
                  <a:pt x="712" y="319"/>
                  <a:pt x="747" y="306"/>
                  <a:pt x="727" y="296"/>
                </a:cubicBez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10" name="Group 1166"/>
          <p:cNvGrpSpPr>
            <a:grpSpLocks/>
          </p:cNvGrpSpPr>
          <p:nvPr/>
        </p:nvGrpSpPr>
        <p:grpSpPr bwMode="auto">
          <a:xfrm rot="-638871">
            <a:off x="517525" y="4914900"/>
            <a:ext cx="849313" cy="915988"/>
            <a:chOff x="173" y="1670"/>
            <a:chExt cx="676" cy="727"/>
          </a:xfrm>
        </p:grpSpPr>
        <p:sp>
          <p:nvSpPr>
            <p:cNvPr id="11" name="Oval 1167"/>
            <p:cNvSpPr>
              <a:spLocks noChangeArrowheads="1"/>
            </p:cNvSpPr>
            <p:nvPr userDrawn="1"/>
          </p:nvSpPr>
          <p:spPr bwMode="gray">
            <a:xfrm>
              <a:off x="442" y="1670"/>
              <a:ext cx="111" cy="105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2" name="Oval 1168"/>
            <p:cNvSpPr>
              <a:spLocks noChangeArrowheads="1"/>
            </p:cNvSpPr>
            <p:nvPr userDrawn="1"/>
          </p:nvSpPr>
          <p:spPr bwMode="gray">
            <a:xfrm>
              <a:off x="276" y="1957"/>
              <a:ext cx="157" cy="149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3" name="Oval 1169"/>
            <p:cNvSpPr>
              <a:spLocks noChangeArrowheads="1"/>
            </p:cNvSpPr>
            <p:nvPr userDrawn="1"/>
          </p:nvSpPr>
          <p:spPr bwMode="gray">
            <a:xfrm>
              <a:off x="569" y="1844"/>
              <a:ext cx="118" cy="111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4" name="Oval 1170"/>
            <p:cNvSpPr>
              <a:spLocks noChangeArrowheads="1"/>
            </p:cNvSpPr>
            <p:nvPr userDrawn="1"/>
          </p:nvSpPr>
          <p:spPr bwMode="gray">
            <a:xfrm>
              <a:off x="321" y="2319"/>
              <a:ext cx="82" cy="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" name="Line 1171"/>
            <p:cNvSpPr>
              <a:spLocks noChangeShapeType="1"/>
            </p:cNvSpPr>
            <p:nvPr userDrawn="1"/>
          </p:nvSpPr>
          <p:spPr bwMode="gray">
            <a:xfrm>
              <a:off x="354" y="2105"/>
              <a:ext cx="0" cy="21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6" name="Line 1172"/>
            <p:cNvSpPr>
              <a:spLocks noChangeShapeType="1"/>
            </p:cNvSpPr>
            <p:nvPr userDrawn="1"/>
          </p:nvSpPr>
          <p:spPr bwMode="gray">
            <a:xfrm flipV="1">
              <a:off x="413" y="1925"/>
              <a:ext cx="174" cy="5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7" name="Line 1173"/>
            <p:cNvSpPr>
              <a:spLocks noChangeShapeType="1"/>
            </p:cNvSpPr>
            <p:nvPr userDrawn="1"/>
          </p:nvSpPr>
          <p:spPr bwMode="gray">
            <a:xfrm flipH="1" flipV="1">
              <a:off x="524" y="1757"/>
              <a:ext cx="68" cy="9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8" name="Oval 1174"/>
            <p:cNvSpPr>
              <a:spLocks noChangeArrowheads="1"/>
            </p:cNvSpPr>
            <p:nvPr userDrawn="1"/>
          </p:nvSpPr>
          <p:spPr bwMode="gray">
            <a:xfrm>
              <a:off x="766" y="1769"/>
              <a:ext cx="82" cy="77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9" name="Oval 1175"/>
            <p:cNvSpPr>
              <a:spLocks noChangeArrowheads="1"/>
            </p:cNvSpPr>
            <p:nvPr userDrawn="1"/>
          </p:nvSpPr>
          <p:spPr bwMode="gray">
            <a:xfrm>
              <a:off x="653" y="2069"/>
              <a:ext cx="94" cy="8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0" name="Line 1176"/>
            <p:cNvSpPr>
              <a:spLocks noChangeShapeType="1"/>
            </p:cNvSpPr>
            <p:nvPr userDrawn="1"/>
          </p:nvSpPr>
          <p:spPr bwMode="gray">
            <a:xfrm>
              <a:off x="652" y="1954"/>
              <a:ext cx="29" cy="1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1" name="Line 1177"/>
            <p:cNvSpPr>
              <a:spLocks noChangeShapeType="1"/>
            </p:cNvSpPr>
            <p:nvPr userDrawn="1"/>
          </p:nvSpPr>
          <p:spPr bwMode="gray">
            <a:xfrm flipV="1">
              <a:off x="686" y="1803"/>
              <a:ext cx="87" cy="76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" name="Oval 1178"/>
            <p:cNvSpPr>
              <a:spLocks noChangeArrowheads="1"/>
            </p:cNvSpPr>
            <p:nvPr userDrawn="1"/>
          </p:nvSpPr>
          <p:spPr bwMode="gray">
            <a:xfrm>
              <a:off x="173" y="1838"/>
              <a:ext cx="82" cy="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3" name="Line 1179"/>
            <p:cNvSpPr>
              <a:spLocks noChangeShapeType="1"/>
            </p:cNvSpPr>
            <p:nvPr userDrawn="1"/>
          </p:nvSpPr>
          <p:spPr bwMode="gray">
            <a:xfrm>
              <a:off x="221" y="1907"/>
              <a:ext cx="69" cy="69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4" name="Line 1180"/>
            <p:cNvSpPr>
              <a:spLocks noChangeShapeType="1"/>
            </p:cNvSpPr>
            <p:nvPr userDrawn="1"/>
          </p:nvSpPr>
          <p:spPr bwMode="gray">
            <a:xfrm flipH="1">
              <a:off x="549" y="2132"/>
              <a:ext cx="128" cy="35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5" name="Oval 1181"/>
            <p:cNvSpPr>
              <a:spLocks noChangeArrowheads="1"/>
            </p:cNvSpPr>
            <p:nvPr userDrawn="1"/>
          </p:nvSpPr>
          <p:spPr bwMode="gray">
            <a:xfrm>
              <a:off x="492" y="2134"/>
              <a:ext cx="82" cy="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26" name="Line 1182"/>
            <p:cNvSpPr>
              <a:spLocks noChangeShapeType="1"/>
            </p:cNvSpPr>
            <p:nvPr userDrawn="1"/>
          </p:nvSpPr>
          <p:spPr bwMode="gray">
            <a:xfrm>
              <a:off x="726" y="2147"/>
              <a:ext cx="29" cy="3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7" name="Oval 1183"/>
            <p:cNvSpPr>
              <a:spLocks noChangeArrowheads="1"/>
            </p:cNvSpPr>
            <p:nvPr userDrawn="1"/>
          </p:nvSpPr>
          <p:spPr bwMode="gray">
            <a:xfrm>
              <a:off x="739" y="2189"/>
              <a:ext cx="82" cy="78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28" name="Freeform 1301"/>
          <p:cNvSpPr>
            <a:spLocks/>
          </p:cNvSpPr>
          <p:nvPr/>
        </p:nvSpPr>
        <p:spPr bwMode="gray">
          <a:xfrm>
            <a:off x="1328738" y="5622925"/>
            <a:ext cx="466725" cy="1235075"/>
          </a:xfrm>
          <a:custGeom>
            <a:avLst/>
            <a:gdLst/>
            <a:ahLst/>
            <a:cxnLst>
              <a:cxn ang="0">
                <a:pos x="543" y="7"/>
              </a:cxn>
              <a:cxn ang="0">
                <a:pos x="356" y="148"/>
              </a:cxn>
              <a:cxn ang="0">
                <a:pos x="363" y="289"/>
              </a:cxn>
              <a:cxn ang="0">
                <a:pos x="414" y="355"/>
              </a:cxn>
              <a:cxn ang="0">
                <a:pos x="443" y="418"/>
              </a:cxn>
              <a:cxn ang="0">
                <a:pos x="393" y="496"/>
              </a:cxn>
              <a:cxn ang="0">
                <a:pos x="159" y="631"/>
              </a:cxn>
              <a:cxn ang="0">
                <a:pos x="134" y="750"/>
              </a:cxn>
              <a:cxn ang="0">
                <a:pos x="110" y="865"/>
              </a:cxn>
              <a:cxn ang="0">
                <a:pos x="42" y="1006"/>
              </a:cxn>
              <a:cxn ang="0">
                <a:pos x="15" y="1399"/>
              </a:cxn>
              <a:cxn ang="0">
                <a:pos x="41" y="1617"/>
              </a:cxn>
              <a:cxn ang="0">
                <a:pos x="75" y="1599"/>
              </a:cxn>
              <a:cxn ang="0">
                <a:pos x="107" y="1585"/>
              </a:cxn>
              <a:cxn ang="0">
                <a:pos x="147" y="1501"/>
              </a:cxn>
              <a:cxn ang="0">
                <a:pos x="207" y="1303"/>
              </a:cxn>
              <a:cxn ang="0">
                <a:pos x="260" y="1122"/>
              </a:cxn>
              <a:cxn ang="0">
                <a:pos x="284" y="997"/>
              </a:cxn>
              <a:cxn ang="0">
                <a:pos x="306" y="1332"/>
              </a:cxn>
              <a:cxn ang="0">
                <a:pos x="270" y="1558"/>
              </a:cxn>
              <a:cxn ang="0">
                <a:pos x="314" y="1815"/>
              </a:cxn>
              <a:cxn ang="0">
                <a:pos x="336" y="1932"/>
              </a:cxn>
              <a:cxn ang="0">
                <a:pos x="423" y="2401"/>
              </a:cxn>
              <a:cxn ang="0">
                <a:pos x="462" y="2778"/>
              </a:cxn>
              <a:cxn ang="0">
                <a:pos x="501" y="3094"/>
              </a:cxn>
              <a:cxn ang="0">
                <a:pos x="492" y="3127"/>
              </a:cxn>
              <a:cxn ang="0">
                <a:pos x="530" y="3256"/>
              </a:cxn>
              <a:cxn ang="0">
                <a:pos x="665" y="3141"/>
              </a:cxn>
              <a:cxn ang="0">
                <a:pos x="710" y="3049"/>
              </a:cxn>
              <a:cxn ang="0">
                <a:pos x="657" y="2688"/>
              </a:cxn>
              <a:cxn ang="0">
                <a:pos x="687" y="2455"/>
              </a:cxn>
              <a:cxn ang="0">
                <a:pos x="683" y="2068"/>
              </a:cxn>
              <a:cxn ang="0">
                <a:pos x="686" y="1854"/>
              </a:cxn>
              <a:cxn ang="0">
                <a:pos x="713" y="2164"/>
              </a:cxn>
              <a:cxn ang="0">
                <a:pos x="722" y="2548"/>
              </a:cxn>
              <a:cxn ang="0">
                <a:pos x="728" y="3078"/>
              </a:cxn>
              <a:cxn ang="0">
                <a:pos x="738" y="3207"/>
              </a:cxn>
              <a:cxn ang="0">
                <a:pos x="797" y="3255"/>
              </a:cxn>
              <a:cxn ang="0">
                <a:pos x="978" y="3276"/>
              </a:cxn>
              <a:cxn ang="0">
                <a:pos x="918" y="3151"/>
              </a:cxn>
              <a:cxn ang="0">
                <a:pos x="965" y="3108"/>
              </a:cxn>
              <a:cxn ang="0">
                <a:pos x="987" y="2605"/>
              </a:cxn>
              <a:cxn ang="0">
                <a:pos x="1037" y="2418"/>
              </a:cxn>
              <a:cxn ang="0">
                <a:pos x="1209" y="2361"/>
              </a:cxn>
              <a:cxn ang="0">
                <a:pos x="1241" y="2023"/>
              </a:cxn>
              <a:cxn ang="0">
                <a:pos x="1147" y="1809"/>
              </a:cxn>
              <a:cxn ang="0">
                <a:pos x="1149" y="1762"/>
              </a:cxn>
              <a:cxn ang="0">
                <a:pos x="1095" y="1630"/>
              </a:cxn>
              <a:cxn ang="0">
                <a:pos x="1118" y="1482"/>
              </a:cxn>
              <a:cxn ang="0">
                <a:pos x="974" y="546"/>
              </a:cxn>
              <a:cxn ang="0">
                <a:pos x="698" y="459"/>
              </a:cxn>
              <a:cxn ang="0">
                <a:pos x="642" y="343"/>
              </a:cxn>
              <a:cxn ang="0">
                <a:pos x="689" y="274"/>
              </a:cxn>
              <a:cxn ang="0">
                <a:pos x="644" y="69"/>
              </a:cxn>
            </a:cxnLst>
            <a:rect l="0" t="0" r="r" b="b"/>
            <a:pathLst>
              <a:path w="1241" h="3280">
                <a:moveTo>
                  <a:pt x="606" y="43"/>
                </a:moveTo>
                <a:cubicBezTo>
                  <a:pt x="589" y="33"/>
                  <a:pt x="575" y="7"/>
                  <a:pt x="543" y="7"/>
                </a:cubicBezTo>
                <a:cubicBezTo>
                  <a:pt x="500" y="0"/>
                  <a:pt x="448" y="29"/>
                  <a:pt x="416" y="45"/>
                </a:cubicBezTo>
                <a:cubicBezTo>
                  <a:pt x="385" y="68"/>
                  <a:pt x="364" y="116"/>
                  <a:pt x="356" y="148"/>
                </a:cubicBezTo>
                <a:cubicBezTo>
                  <a:pt x="348" y="180"/>
                  <a:pt x="369" y="216"/>
                  <a:pt x="368" y="240"/>
                </a:cubicBezTo>
                <a:cubicBezTo>
                  <a:pt x="369" y="263"/>
                  <a:pt x="359" y="272"/>
                  <a:pt x="363" y="289"/>
                </a:cubicBezTo>
                <a:cubicBezTo>
                  <a:pt x="368" y="306"/>
                  <a:pt x="379" y="326"/>
                  <a:pt x="393" y="343"/>
                </a:cubicBezTo>
                <a:lnTo>
                  <a:pt x="414" y="355"/>
                </a:lnTo>
                <a:lnTo>
                  <a:pt x="435" y="397"/>
                </a:lnTo>
                <a:lnTo>
                  <a:pt x="443" y="418"/>
                </a:lnTo>
                <a:lnTo>
                  <a:pt x="446" y="448"/>
                </a:lnTo>
                <a:lnTo>
                  <a:pt x="393" y="496"/>
                </a:lnTo>
                <a:lnTo>
                  <a:pt x="261" y="565"/>
                </a:lnTo>
                <a:cubicBezTo>
                  <a:pt x="222" y="587"/>
                  <a:pt x="178" y="611"/>
                  <a:pt x="159" y="631"/>
                </a:cubicBezTo>
                <a:cubicBezTo>
                  <a:pt x="152" y="659"/>
                  <a:pt x="146" y="688"/>
                  <a:pt x="146" y="688"/>
                </a:cubicBezTo>
                <a:lnTo>
                  <a:pt x="134" y="750"/>
                </a:lnTo>
                <a:lnTo>
                  <a:pt x="111" y="823"/>
                </a:lnTo>
                <a:lnTo>
                  <a:pt x="110" y="865"/>
                </a:lnTo>
                <a:lnTo>
                  <a:pt x="59" y="930"/>
                </a:lnTo>
                <a:lnTo>
                  <a:pt x="42" y="1006"/>
                </a:lnTo>
                <a:cubicBezTo>
                  <a:pt x="24" y="1059"/>
                  <a:pt x="8" y="1154"/>
                  <a:pt x="0" y="1218"/>
                </a:cubicBezTo>
                <a:lnTo>
                  <a:pt x="15" y="1399"/>
                </a:lnTo>
                <a:lnTo>
                  <a:pt x="14" y="1531"/>
                </a:lnTo>
                <a:cubicBezTo>
                  <a:pt x="18" y="1567"/>
                  <a:pt x="26" y="1620"/>
                  <a:pt x="41" y="1617"/>
                </a:cubicBezTo>
                <a:cubicBezTo>
                  <a:pt x="56" y="1614"/>
                  <a:pt x="55" y="1564"/>
                  <a:pt x="62" y="1560"/>
                </a:cubicBezTo>
                <a:cubicBezTo>
                  <a:pt x="68" y="1557"/>
                  <a:pt x="69" y="1597"/>
                  <a:pt x="75" y="1599"/>
                </a:cubicBezTo>
                <a:cubicBezTo>
                  <a:pt x="83" y="1603"/>
                  <a:pt x="93" y="1572"/>
                  <a:pt x="98" y="1570"/>
                </a:cubicBezTo>
                <a:cubicBezTo>
                  <a:pt x="103" y="1568"/>
                  <a:pt x="103" y="1585"/>
                  <a:pt x="107" y="1585"/>
                </a:cubicBezTo>
                <a:cubicBezTo>
                  <a:pt x="111" y="1585"/>
                  <a:pt x="118" y="1583"/>
                  <a:pt x="125" y="1569"/>
                </a:cubicBezTo>
                <a:lnTo>
                  <a:pt x="147" y="1501"/>
                </a:lnTo>
                <a:lnTo>
                  <a:pt x="159" y="1399"/>
                </a:lnTo>
                <a:lnTo>
                  <a:pt x="207" y="1303"/>
                </a:lnTo>
                <a:lnTo>
                  <a:pt x="207" y="1207"/>
                </a:lnTo>
                <a:lnTo>
                  <a:pt x="260" y="1122"/>
                </a:lnTo>
                <a:lnTo>
                  <a:pt x="258" y="1041"/>
                </a:lnTo>
                <a:lnTo>
                  <a:pt x="284" y="997"/>
                </a:lnTo>
                <a:lnTo>
                  <a:pt x="314" y="1212"/>
                </a:lnTo>
                <a:lnTo>
                  <a:pt x="306" y="1332"/>
                </a:lnTo>
                <a:lnTo>
                  <a:pt x="269" y="1500"/>
                </a:lnTo>
                <a:lnTo>
                  <a:pt x="270" y="1558"/>
                </a:lnTo>
                <a:lnTo>
                  <a:pt x="225" y="1804"/>
                </a:lnTo>
                <a:lnTo>
                  <a:pt x="314" y="1815"/>
                </a:lnTo>
                <a:lnTo>
                  <a:pt x="320" y="1905"/>
                </a:lnTo>
                <a:lnTo>
                  <a:pt x="336" y="1932"/>
                </a:lnTo>
                <a:cubicBezTo>
                  <a:pt x="336" y="1932"/>
                  <a:pt x="350" y="2065"/>
                  <a:pt x="365" y="2199"/>
                </a:cubicBezTo>
                <a:cubicBezTo>
                  <a:pt x="393" y="2347"/>
                  <a:pt x="387" y="2329"/>
                  <a:pt x="423" y="2401"/>
                </a:cubicBezTo>
                <a:cubicBezTo>
                  <a:pt x="416" y="2451"/>
                  <a:pt x="425" y="2451"/>
                  <a:pt x="428" y="2523"/>
                </a:cubicBezTo>
                <a:cubicBezTo>
                  <a:pt x="437" y="2646"/>
                  <a:pt x="459" y="2717"/>
                  <a:pt x="462" y="2778"/>
                </a:cubicBezTo>
                <a:cubicBezTo>
                  <a:pt x="470" y="2844"/>
                  <a:pt x="467" y="2867"/>
                  <a:pt x="474" y="2920"/>
                </a:cubicBezTo>
                <a:cubicBezTo>
                  <a:pt x="488" y="3006"/>
                  <a:pt x="495" y="3062"/>
                  <a:pt x="501" y="3094"/>
                </a:cubicBezTo>
                <a:lnTo>
                  <a:pt x="521" y="3094"/>
                </a:lnTo>
                <a:lnTo>
                  <a:pt x="492" y="3127"/>
                </a:lnTo>
                <a:lnTo>
                  <a:pt x="467" y="3214"/>
                </a:lnTo>
                <a:cubicBezTo>
                  <a:pt x="473" y="3235"/>
                  <a:pt x="497" y="3253"/>
                  <a:pt x="530" y="3256"/>
                </a:cubicBezTo>
                <a:cubicBezTo>
                  <a:pt x="606" y="3256"/>
                  <a:pt x="647" y="3251"/>
                  <a:pt x="665" y="3229"/>
                </a:cubicBezTo>
                <a:lnTo>
                  <a:pt x="665" y="3141"/>
                </a:lnTo>
                <a:lnTo>
                  <a:pt x="696" y="3108"/>
                </a:lnTo>
                <a:lnTo>
                  <a:pt x="710" y="3049"/>
                </a:lnTo>
                <a:lnTo>
                  <a:pt x="648" y="2791"/>
                </a:lnTo>
                <a:lnTo>
                  <a:pt x="657" y="2688"/>
                </a:lnTo>
                <a:lnTo>
                  <a:pt x="675" y="2622"/>
                </a:lnTo>
                <a:lnTo>
                  <a:pt x="687" y="2455"/>
                </a:lnTo>
                <a:lnTo>
                  <a:pt x="687" y="2263"/>
                </a:lnTo>
                <a:lnTo>
                  <a:pt x="683" y="2068"/>
                </a:lnTo>
                <a:lnTo>
                  <a:pt x="675" y="1926"/>
                </a:lnTo>
                <a:lnTo>
                  <a:pt x="686" y="1854"/>
                </a:lnTo>
                <a:lnTo>
                  <a:pt x="713" y="2025"/>
                </a:lnTo>
                <a:lnTo>
                  <a:pt x="713" y="2164"/>
                </a:lnTo>
                <a:lnTo>
                  <a:pt x="735" y="2359"/>
                </a:lnTo>
                <a:lnTo>
                  <a:pt x="722" y="2548"/>
                </a:lnTo>
                <a:lnTo>
                  <a:pt x="725" y="2836"/>
                </a:lnTo>
                <a:lnTo>
                  <a:pt x="728" y="3078"/>
                </a:lnTo>
                <a:lnTo>
                  <a:pt x="737" y="3166"/>
                </a:lnTo>
                <a:lnTo>
                  <a:pt x="738" y="3207"/>
                </a:lnTo>
                <a:lnTo>
                  <a:pt x="749" y="3252"/>
                </a:lnTo>
                <a:lnTo>
                  <a:pt x="797" y="3255"/>
                </a:lnTo>
                <a:lnTo>
                  <a:pt x="804" y="3277"/>
                </a:lnTo>
                <a:cubicBezTo>
                  <a:pt x="834" y="3280"/>
                  <a:pt x="881" y="3277"/>
                  <a:pt x="978" y="3276"/>
                </a:cubicBezTo>
                <a:cubicBezTo>
                  <a:pt x="999" y="3264"/>
                  <a:pt x="995" y="3232"/>
                  <a:pt x="995" y="3232"/>
                </a:cubicBezTo>
                <a:lnTo>
                  <a:pt x="918" y="3151"/>
                </a:lnTo>
                <a:lnTo>
                  <a:pt x="899" y="3099"/>
                </a:lnTo>
                <a:lnTo>
                  <a:pt x="965" y="3108"/>
                </a:lnTo>
                <a:lnTo>
                  <a:pt x="989" y="2794"/>
                </a:lnTo>
                <a:lnTo>
                  <a:pt x="987" y="2605"/>
                </a:lnTo>
                <a:lnTo>
                  <a:pt x="978" y="2428"/>
                </a:lnTo>
                <a:lnTo>
                  <a:pt x="1037" y="2418"/>
                </a:lnTo>
                <a:lnTo>
                  <a:pt x="1149" y="2429"/>
                </a:lnTo>
                <a:lnTo>
                  <a:pt x="1209" y="2361"/>
                </a:lnTo>
                <a:lnTo>
                  <a:pt x="1229" y="2169"/>
                </a:lnTo>
                <a:lnTo>
                  <a:pt x="1241" y="2023"/>
                </a:lnTo>
                <a:lnTo>
                  <a:pt x="1217" y="1815"/>
                </a:lnTo>
                <a:lnTo>
                  <a:pt x="1147" y="1809"/>
                </a:lnTo>
                <a:cubicBezTo>
                  <a:pt x="1132" y="1804"/>
                  <a:pt x="1125" y="1791"/>
                  <a:pt x="1125" y="1783"/>
                </a:cubicBezTo>
                <a:cubicBezTo>
                  <a:pt x="1125" y="1774"/>
                  <a:pt x="1143" y="1769"/>
                  <a:pt x="1149" y="1762"/>
                </a:cubicBezTo>
                <a:cubicBezTo>
                  <a:pt x="1155" y="1755"/>
                  <a:pt x="1165" y="1769"/>
                  <a:pt x="1160" y="1741"/>
                </a:cubicBezTo>
                <a:cubicBezTo>
                  <a:pt x="1139" y="1666"/>
                  <a:pt x="1102" y="1687"/>
                  <a:pt x="1095" y="1630"/>
                </a:cubicBezTo>
                <a:lnTo>
                  <a:pt x="1122" y="1624"/>
                </a:lnTo>
                <a:lnTo>
                  <a:pt x="1118" y="1482"/>
                </a:lnTo>
                <a:cubicBezTo>
                  <a:pt x="1108" y="1353"/>
                  <a:pt x="1083" y="1003"/>
                  <a:pt x="1059" y="847"/>
                </a:cubicBezTo>
                <a:cubicBezTo>
                  <a:pt x="1035" y="727"/>
                  <a:pt x="1002" y="666"/>
                  <a:pt x="974" y="546"/>
                </a:cubicBezTo>
                <a:cubicBezTo>
                  <a:pt x="926" y="516"/>
                  <a:pt x="827" y="498"/>
                  <a:pt x="779" y="480"/>
                </a:cubicBezTo>
                <a:lnTo>
                  <a:pt x="698" y="459"/>
                </a:lnTo>
                <a:lnTo>
                  <a:pt x="642" y="409"/>
                </a:lnTo>
                <a:lnTo>
                  <a:pt x="642" y="343"/>
                </a:lnTo>
                <a:lnTo>
                  <a:pt x="656" y="316"/>
                </a:lnTo>
                <a:cubicBezTo>
                  <a:pt x="664" y="305"/>
                  <a:pt x="687" y="292"/>
                  <a:pt x="689" y="274"/>
                </a:cubicBezTo>
                <a:cubicBezTo>
                  <a:pt x="694" y="238"/>
                  <a:pt x="684" y="214"/>
                  <a:pt x="669" y="208"/>
                </a:cubicBezTo>
                <a:cubicBezTo>
                  <a:pt x="665" y="130"/>
                  <a:pt x="657" y="102"/>
                  <a:pt x="644" y="69"/>
                </a:cubicBezTo>
                <a:lnTo>
                  <a:pt x="606" y="4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29" name="Freeform 1304"/>
          <p:cNvSpPr>
            <a:spLocks/>
          </p:cNvSpPr>
          <p:nvPr/>
        </p:nvSpPr>
        <p:spPr bwMode="gray">
          <a:xfrm>
            <a:off x="1373188" y="5099050"/>
            <a:ext cx="1763712" cy="1758950"/>
          </a:xfrm>
          <a:custGeom>
            <a:avLst/>
            <a:gdLst/>
            <a:ahLst/>
            <a:cxnLst>
              <a:cxn ang="0">
                <a:pos x="1020" y="21"/>
              </a:cxn>
              <a:cxn ang="0">
                <a:pos x="978" y="12"/>
              </a:cxn>
              <a:cxn ang="0">
                <a:pos x="949" y="4"/>
              </a:cxn>
              <a:cxn ang="0">
                <a:pos x="868" y="12"/>
              </a:cxn>
              <a:cxn ang="0">
                <a:pos x="813" y="54"/>
              </a:cxn>
              <a:cxn ang="0">
                <a:pos x="818" y="80"/>
              </a:cxn>
              <a:cxn ang="0">
                <a:pos x="827" y="141"/>
              </a:cxn>
              <a:cxn ang="0">
                <a:pos x="848" y="204"/>
              </a:cxn>
              <a:cxn ang="0">
                <a:pos x="857" y="242"/>
              </a:cxn>
              <a:cxn ang="0">
                <a:pos x="845" y="270"/>
              </a:cxn>
              <a:cxn ang="0">
                <a:pos x="751" y="303"/>
              </a:cxn>
              <a:cxn ang="0">
                <a:pos x="708" y="340"/>
              </a:cxn>
              <a:cxn ang="0">
                <a:pos x="694" y="410"/>
              </a:cxn>
              <a:cxn ang="0">
                <a:pos x="676" y="438"/>
              </a:cxn>
              <a:cxn ang="0">
                <a:pos x="630" y="486"/>
              </a:cxn>
              <a:cxn ang="0">
                <a:pos x="595" y="508"/>
              </a:cxn>
              <a:cxn ang="0">
                <a:pos x="524" y="482"/>
              </a:cxn>
              <a:cxn ang="0">
                <a:pos x="485" y="455"/>
              </a:cxn>
              <a:cxn ang="0">
                <a:pos x="442" y="414"/>
              </a:cxn>
              <a:cxn ang="0">
                <a:pos x="357" y="423"/>
              </a:cxn>
              <a:cxn ang="0">
                <a:pos x="0" y="291"/>
              </a:cxn>
              <a:cxn ang="0">
                <a:pos x="345" y="445"/>
              </a:cxn>
              <a:cxn ang="0">
                <a:pos x="380" y="495"/>
              </a:cxn>
              <a:cxn ang="0">
                <a:pos x="439" y="532"/>
              </a:cxn>
              <a:cxn ang="0">
                <a:pos x="460" y="578"/>
              </a:cxn>
              <a:cxn ang="0">
                <a:pos x="488" y="602"/>
              </a:cxn>
              <a:cxn ang="0">
                <a:pos x="607" y="654"/>
              </a:cxn>
              <a:cxn ang="0">
                <a:pos x="680" y="621"/>
              </a:cxn>
              <a:cxn ang="0">
                <a:pos x="726" y="602"/>
              </a:cxn>
              <a:cxn ang="0">
                <a:pos x="747" y="569"/>
              </a:cxn>
              <a:cxn ang="0">
                <a:pos x="772" y="534"/>
              </a:cxn>
              <a:cxn ang="0">
                <a:pos x="790" y="551"/>
              </a:cxn>
              <a:cxn ang="0">
                <a:pos x="751" y="560"/>
              </a:cxn>
              <a:cxn ang="0">
                <a:pos x="793" y="591"/>
              </a:cxn>
              <a:cxn ang="0">
                <a:pos x="779" y="632"/>
              </a:cxn>
              <a:cxn ang="0">
                <a:pos x="770" y="689"/>
              </a:cxn>
              <a:cxn ang="0">
                <a:pos x="703" y="741"/>
              </a:cxn>
              <a:cxn ang="0">
                <a:pos x="694" y="820"/>
              </a:cxn>
              <a:cxn ang="0">
                <a:pos x="680" y="874"/>
              </a:cxn>
              <a:cxn ang="0">
                <a:pos x="662" y="918"/>
              </a:cxn>
              <a:cxn ang="0">
                <a:pos x="657" y="977"/>
              </a:cxn>
              <a:cxn ang="0">
                <a:pos x="639" y="1025"/>
              </a:cxn>
              <a:cxn ang="0">
                <a:pos x="621" y="1108"/>
              </a:cxn>
              <a:cxn ang="0">
                <a:pos x="891" y="1023"/>
              </a:cxn>
              <a:cxn ang="0">
                <a:pos x="974" y="1104"/>
              </a:cxn>
              <a:cxn ang="0">
                <a:pos x="1201" y="938"/>
              </a:cxn>
              <a:cxn ang="0">
                <a:pos x="1169" y="787"/>
              </a:cxn>
              <a:cxn ang="0">
                <a:pos x="1157" y="700"/>
              </a:cxn>
              <a:cxn ang="0">
                <a:pos x="1212" y="696"/>
              </a:cxn>
              <a:cxn ang="0">
                <a:pos x="1260" y="650"/>
              </a:cxn>
              <a:cxn ang="0">
                <a:pos x="1265" y="608"/>
              </a:cxn>
              <a:cxn ang="0">
                <a:pos x="1254" y="503"/>
              </a:cxn>
              <a:cxn ang="0">
                <a:pos x="1260" y="466"/>
              </a:cxn>
              <a:cxn ang="0">
                <a:pos x="1187" y="287"/>
              </a:cxn>
              <a:cxn ang="0">
                <a:pos x="1084" y="255"/>
              </a:cxn>
              <a:cxn ang="0">
                <a:pos x="1045" y="213"/>
              </a:cxn>
              <a:cxn ang="0">
                <a:pos x="1061" y="196"/>
              </a:cxn>
              <a:cxn ang="0">
                <a:pos x="1061" y="119"/>
              </a:cxn>
              <a:cxn ang="0">
                <a:pos x="1052" y="63"/>
              </a:cxn>
              <a:cxn ang="0">
                <a:pos x="1038" y="41"/>
              </a:cxn>
            </a:cxnLst>
            <a:rect l="0" t="0" r="r" b="b"/>
            <a:pathLst>
              <a:path w="1265" h="1108">
                <a:moveTo>
                  <a:pt x="1040" y="4"/>
                </a:moveTo>
                <a:cubicBezTo>
                  <a:pt x="1037" y="0"/>
                  <a:pt x="1026" y="21"/>
                  <a:pt x="1020" y="21"/>
                </a:cubicBezTo>
                <a:lnTo>
                  <a:pt x="1004" y="4"/>
                </a:lnTo>
                <a:lnTo>
                  <a:pt x="978" y="12"/>
                </a:lnTo>
                <a:lnTo>
                  <a:pt x="960" y="12"/>
                </a:lnTo>
                <a:lnTo>
                  <a:pt x="949" y="4"/>
                </a:lnTo>
                <a:lnTo>
                  <a:pt x="914" y="6"/>
                </a:lnTo>
                <a:lnTo>
                  <a:pt x="868" y="12"/>
                </a:lnTo>
                <a:lnTo>
                  <a:pt x="852" y="28"/>
                </a:lnTo>
                <a:lnTo>
                  <a:pt x="813" y="54"/>
                </a:lnTo>
                <a:lnTo>
                  <a:pt x="820" y="67"/>
                </a:lnTo>
                <a:lnTo>
                  <a:pt x="818" y="80"/>
                </a:lnTo>
                <a:lnTo>
                  <a:pt x="827" y="113"/>
                </a:lnTo>
                <a:lnTo>
                  <a:pt x="827" y="141"/>
                </a:lnTo>
                <a:lnTo>
                  <a:pt x="834" y="170"/>
                </a:lnTo>
                <a:lnTo>
                  <a:pt x="848" y="204"/>
                </a:lnTo>
                <a:lnTo>
                  <a:pt x="850" y="220"/>
                </a:lnTo>
                <a:lnTo>
                  <a:pt x="857" y="242"/>
                </a:lnTo>
                <a:lnTo>
                  <a:pt x="859" y="255"/>
                </a:lnTo>
                <a:lnTo>
                  <a:pt x="845" y="270"/>
                </a:lnTo>
                <a:lnTo>
                  <a:pt x="788" y="287"/>
                </a:lnTo>
                <a:lnTo>
                  <a:pt x="751" y="303"/>
                </a:lnTo>
                <a:cubicBezTo>
                  <a:pt x="740" y="307"/>
                  <a:pt x="724" y="308"/>
                  <a:pt x="717" y="314"/>
                </a:cubicBezTo>
                <a:cubicBezTo>
                  <a:pt x="710" y="319"/>
                  <a:pt x="708" y="330"/>
                  <a:pt x="708" y="340"/>
                </a:cubicBezTo>
                <a:lnTo>
                  <a:pt x="712" y="377"/>
                </a:lnTo>
                <a:lnTo>
                  <a:pt x="694" y="410"/>
                </a:lnTo>
                <a:lnTo>
                  <a:pt x="692" y="425"/>
                </a:lnTo>
                <a:lnTo>
                  <a:pt x="676" y="438"/>
                </a:lnTo>
                <a:lnTo>
                  <a:pt x="664" y="460"/>
                </a:lnTo>
                <a:lnTo>
                  <a:pt x="630" y="486"/>
                </a:lnTo>
                <a:lnTo>
                  <a:pt x="618" y="508"/>
                </a:lnTo>
                <a:lnTo>
                  <a:pt x="595" y="508"/>
                </a:lnTo>
                <a:lnTo>
                  <a:pt x="549" y="495"/>
                </a:lnTo>
                <a:lnTo>
                  <a:pt x="524" y="482"/>
                </a:lnTo>
                <a:lnTo>
                  <a:pt x="504" y="466"/>
                </a:lnTo>
                <a:lnTo>
                  <a:pt x="485" y="455"/>
                </a:lnTo>
                <a:lnTo>
                  <a:pt x="465" y="429"/>
                </a:lnTo>
                <a:lnTo>
                  <a:pt x="442" y="414"/>
                </a:lnTo>
                <a:lnTo>
                  <a:pt x="400" y="414"/>
                </a:lnTo>
                <a:lnTo>
                  <a:pt x="357" y="423"/>
                </a:lnTo>
                <a:lnTo>
                  <a:pt x="293" y="407"/>
                </a:lnTo>
                <a:lnTo>
                  <a:pt x="0" y="291"/>
                </a:lnTo>
                <a:lnTo>
                  <a:pt x="0" y="271"/>
                </a:lnTo>
                <a:lnTo>
                  <a:pt x="345" y="445"/>
                </a:lnTo>
                <a:lnTo>
                  <a:pt x="352" y="464"/>
                </a:lnTo>
                <a:lnTo>
                  <a:pt x="380" y="495"/>
                </a:lnTo>
                <a:lnTo>
                  <a:pt x="449" y="521"/>
                </a:lnTo>
                <a:lnTo>
                  <a:pt x="439" y="532"/>
                </a:lnTo>
                <a:lnTo>
                  <a:pt x="444" y="547"/>
                </a:lnTo>
                <a:lnTo>
                  <a:pt x="460" y="578"/>
                </a:lnTo>
                <a:lnTo>
                  <a:pt x="465" y="599"/>
                </a:lnTo>
                <a:lnTo>
                  <a:pt x="488" y="602"/>
                </a:lnTo>
                <a:lnTo>
                  <a:pt x="568" y="645"/>
                </a:lnTo>
                <a:lnTo>
                  <a:pt x="607" y="654"/>
                </a:lnTo>
                <a:lnTo>
                  <a:pt x="641" y="643"/>
                </a:lnTo>
                <a:lnTo>
                  <a:pt x="680" y="621"/>
                </a:lnTo>
                <a:lnTo>
                  <a:pt x="701" y="610"/>
                </a:lnTo>
                <a:lnTo>
                  <a:pt x="726" y="602"/>
                </a:lnTo>
                <a:lnTo>
                  <a:pt x="726" y="582"/>
                </a:lnTo>
                <a:lnTo>
                  <a:pt x="747" y="569"/>
                </a:lnTo>
                <a:lnTo>
                  <a:pt x="754" y="556"/>
                </a:lnTo>
                <a:lnTo>
                  <a:pt x="772" y="534"/>
                </a:lnTo>
                <a:lnTo>
                  <a:pt x="788" y="538"/>
                </a:lnTo>
                <a:lnTo>
                  <a:pt x="790" y="551"/>
                </a:lnTo>
                <a:lnTo>
                  <a:pt x="763" y="551"/>
                </a:lnTo>
                <a:lnTo>
                  <a:pt x="751" y="560"/>
                </a:lnTo>
                <a:lnTo>
                  <a:pt x="790" y="571"/>
                </a:lnTo>
                <a:lnTo>
                  <a:pt x="793" y="591"/>
                </a:lnTo>
                <a:lnTo>
                  <a:pt x="793" y="613"/>
                </a:lnTo>
                <a:lnTo>
                  <a:pt x="779" y="632"/>
                </a:lnTo>
                <a:lnTo>
                  <a:pt x="772" y="665"/>
                </a:lnTo>
                <a:lnTo>
                  <a:pt x="770" y="689"/>
                </a:lnTo>
                <a:cubicBezTo>
                  <a:pt x="764" y="695"/>
                  <a:pt x="746" y="691"/>
                  <a:pt x="735" y="700"/>
                </a:cubicBezTo>
                <a:cubicBezTo>
                  <a:pt x="725" y="709"/>
                  <a:pt x="707" y="729"/>
                  <a:pt x="703" y="741"/>
                </a:cubicBezTo>
                <a:lnTo>
                  <a:pt x="712" y="774"/>
                </a:lnTo>
                <a:lnTo>
                  <a:pt x="694" y="820"/>
                </a:lnTo>
                <a:cubicBezTo>
                  <a:pt x="689" y="832"/>
                  <a:pt x="683" y="840"/>
                  <a:pt x="680" y="848"/>
                </a:cubicBezTo>
                <a:cubicBezTo>
                  <a:pt x="678" y="857"/>
                  <a:pt x="681" y="866"/>
                  <a:pt x="680" y="874"/>
                </a:cubicBezTo>
                <a:lnTo>
                  <a:pt x="676" y="896"/>
                </a:lnTo>
                <a:cubicBezTo>
                  <a:pt x="673" y="904"/>
                  <a:pt x="666" y="909"/>
                  <a:pt x="662" y="918"/>
                </a:cubicBezTo>
                <a:cubicBezTo>
                  <a:pt x="658" y="927"/>
                  <a:pt x="653" y="941"/>
                  <a:pt x="653" y="951"/>
                </a:cubicBezTo>
                <a:lnTo>
                  <a:pt x="657" y="977"/>
                </a:lnTo>
                <a:lnTo>
                  <a:pt x="653" y="1012"/>
                </a:lnTo>
                <a:cubicBezTo>
                  <a:pt x="650" y="1020"/>
                  <a:pt x="640" y="1018"/>
                  <a:pt x="639" y="1025"/>
                </a:cubicBezTo>
                <a:cubicBezTo>
                  <a:pt x="637" y="1032"/>
                  <a:pt x="647" y="1042"/>
                  <a:pt x="644" y="1056"/>
                </a:cubicBezTo>
                <a:lnTo>
                  <a:pt x="621" y="1108"/>
                </a:lnTo>
                <a:lnTo>
                  <a:pt x="866" y="1108"/>
                </a:lnTo>
                <a:lnTo>
                  <a:pt x="891" y="1023"/>
                </a:lnTo>
                <a:lnTo>
                  <a:pt x="930" y="990"/>
                </a:lnTo>
                <a:lnTo>
                  <a:pt x="974" y="1104"/>
                </a:lnTo>
                <a:lnTo>
                  <a:pt x="1217" y="1106"/>
                </a:lnTo>
                <a:lnTo>
                  <a:pt x="1201" y="938"/>
                </a:lnTo>
                <a:lnTo>
                  <a:pt x="1189" y="922"/>
                </a:lnTo>
                <a:lnTo>
                  <a:pt x="1169" y="787"/>
                </a:lnTo>
                <a:lnTo>
                  <a:pt x="1150" y="720"/>
                </a:lnTo>
                <a:lnTo>
                  <a:pt x="1157" y="700"/>
                </a:lnTo>
                <a:lnTo>
                  <a:pt x="1178" y="702"/>
                </a:lnTo>
                <a:lnTo>
                  <a:pt x="1212" y="696"/>
                </a:lnTo>
                <a:lnTo>
                  <a:pt x="1235" y="696"/>
                </a:lnTo>
                <a:cubicBezTo>
                  <a:pt x="1243" y="688"/>
                  <a:pt x="1257" y="662"/>
                  <a:pt x="1260" y="650"/>
                </a:cubicBezTo>
                <a:cubicBezTo>
                  <a:pt x="1264" y="637"/>
                  <a:pt x="1260" y="628"/>
                  <a:pt x="1260" y="621"/>
                </a:cubicBezTo>
                <a:lnTo>
                  <a:pt x="1265" y="608"/>
                </a:lnTo>
                <a:lnTo>
                  <a:pt x="1251" y="543"/>
                </a:lnTo>
                <a:lnTo>
                  <a:pt x="1254" y="503"/>
                </a:lnTo>
                <a:lnTo>
                  <a:pt x="1265" y="484"/>
                </a:lnTo>
                <a:lnTo>
                  <a:pt x="1260" y="466"/>
                </a:lnTo>
                <a:cubicBezTo>
                  <a:pt x="1257" y="438"/>
                  <a:pt x="1259" y="343"/>
                  <a:pt x="1247" y="314"/>
                </a:cubicBezTo>
                <a:cubicBezTo>
                  <a:pt x="1234" y="284"/>
                  <a:pt x="1205" y="294"/>
                  <a:pt x="1187" y="287"/>
                </a:cubicBezTo>
                <a:lnTo>
                  <a:pt x="1134" y="272"/>
                </a:lnTo>
                <a:lnTo>
                  <a:pt x="1084" y="255"/>
                </a:lnTo>
                <a:lnTo>
                  <a:pt x="1033" y="228"/>
                </a:lnTo>
                <a:lnTo>
                  <a:pt x="1045" y="213"/>
                </a:lnTo>
                <a:lnTo>
                  <a:pt x="1045" y="200"/>
                </a:lnTo>
                <a:lnTo>
                  <a:pt x="1061" y="196"/>
                </a:lnTo>
                <a:lnTo>
                  <a:pt x="1068" y="154"/>
                </a:lnTo>
                <a:lnTo>
                  <a:pt x="1061" y="119"/>
                </a:lnTo>
                <a:lnTo>
                  <a:pt x="1052" y="89"/>
                </a:lnTo>
                <a:lnTo>
                  <a:pt x="1052" y="63"/>
                </a:lnTo>
                <a:cubicBezTo>
                  <a:pt x="1053" y="55"/>
                  <a:pt x="1063" y="44"/>
                  <a:pt x="1061" y="41"/>
                </a:cubicBezTo>
                <a:cubicBezTo>
                  <a:pt x="1059" y="37"/>
                  <a:pt x="1041" y="47"/>
                  <a:pt x="1038" y="41"/>
                </a:cubicBezTo>
                <a:cubicBezTo>
                  <a:pt x="1035" y="35"/>
                  <a:pt x="1043" y="7"/>
                  <a:pt x="1040" y="4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0" name="Freeform 1309"/>
          <p:cNvSpPr>
            <a:spLocks/>
          </p:cNvSpPr>
          <p:nvPr/>
        </p:nvSpPr>
        <p:spPr bwMode="gray">
          <a:xfrm rot="9869714">
            <a:off x="-55563" y="5688013"/>
            <a:ext cx="798513" cy="949325"/>
          </a:xfrm>
          <a:custGeom>
            <a:avLst/>
            <a:gdLst/>
            <a:ahLst/>
            <a:cxnLst>
              <a:cxn ang="0">
                <a:pos x="196" y="40"/>
              </a:cxn>
              <a:cxn ang="0">
                <a:pos x="77" y="28"/>
              </a:cxn>
              <a:cxn ang="0">
                <a:pos x="16" y="127"/>
              </a:cxn>
              <a:cxn ang="0">
                <a:pos x="29" y="156"/>
              </a:cxn>
              <a:cxn ang="0">
                <a:pos x="95" y="122"/>
              </a:cxn>
              <a:cxn ang="0">
                <a:pos x="71" y="6"/>
              </a:cxn>
              <a:cxn ang="0">
                <a:pos x="125" y="104"/>
              </a:cxn>
              <a:cxn ang="0">
                <a:pos x="207" y="60"/>
              </a:cxn>
              <a:cxn ang="0">
                <a:pos x="221" y="80"/>
              </a:cxn>
              <a:cxn ang="0">
                <a:pos x="39" y="176"/>
              </a:cxn>
              <a:cxn ang="0">
                <a:pos x="43" y="190"/>
              </a:cxn>
              <a:cxn ang="0">
                <a:pos x="85" y="263"/>
              </a:cxn>
              <a:cxn ang="0">
                <a:pos x="221" y="317"/>
              </a:cxn>
              <a:cxn ang="0">
                <a:pos x="260" y="172"/>
              </a:cxn>
              <a:cxn ang="0">
                <a:pos x="196" y="40"/>
              </a:cxn>
            </a:cxnLst>
            <a:rect l="0" t="0" r="r" b="b"/>
            <a:pathLst>
              <a:path w="284" h="338">
                <a:moveTo>
                  <a:pt x="196" y="40"/>
                </a:moveTo>
                <a:cubicBezTo>
                  <a:pt x="174" y="0"/>
                  <a:pt x="105" y="14"/>
                  <a:pt x="77" y="28"/>
                </a:cubicBezTo>
                <a:cubicBezTo>
                  <a:pt x="49" y="41"/>
                  <a:pt x="0" y="87"/>
                  <a:pt x="16" y="127"/>
                </a:cubicBezTo>
                <a:lnTo>
                  <a:pt x="29" y="156"/>
                </a:lnTo>
                <a:lnTo>
                  <a:pt x="95" y="122"/>
                </a:lnTo>
                <a:lnTo>
                  <a:pt x="71" y="6"/>
                </a:lnTo>
                <a:lnTo>
                  <a:pt x="125" y="104"/>
                </a:lnTo>
                <a:lnTo>
                  <a:pt x="207" y="60"/>
                </a:lnTo>
                <a:lnTo>
                  <a:pt x="221" y="80"/>
                </a:lnTo>
                <a:lnTo>
                  <a:pt x="39" y="176"/>
                </a:lnTo>
                <a:lnTo>
                  <a:pt x="43" y="190"/>
                </a:lnTo>
                <a:lnTo>
                  <a:pt x="85" y="263"/>
                </a:lnTo>
                <a:cubicBezTo>
                  <a:pt x="110" y="316"/>
                  <a:pt x="173" y="338"/>
                  <a:pt x="221" y="317"/>
                </a:cubicBezTo>
                <a:cubicBezTo>
                  <a:pt x="270" y="294"/>
                  <a:pt x="284" y="221"/>
                  <a:pt x="260" y="172"/>
                </a:cubicBezTo>
                <a:cubicBezTo>
                  <a:pt x="230" y="107"/>
                  <a:pt x="196" y="40"/>
                  <a:pt x="196" y="40"/>
                </a:cubicBezTo>
                <a:close/>
              </a:path>
            </a:pathLst>
          </a:custGeom>
          <a:solidFill>
            <a:schemeClr val="bg1"/>
          </a:solidFill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1" name="Line 1310"/>
          <p:cNvSpPr>
            <a:spLocks noChangeShapeType="1"/>
          </p:cNvSpPr>
          <p:nvPr/>
        </p:nvSpPr>
        <p:spPr bwMode="gray">
          <a:xfrm rot="8285659" flipH="1">
            <a:off x="528638" y="6283325"/>
            <a:ext cx="0" cy="227013"/>
          </a:xfrm>
          <a:prstGeom prst="line">
            <a:avLst/>
          </a:prstGeom>
          <a:noFill/>
          <a:ln w="19050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32" name="Freeform 1311"/>
          <p:cNvSpPr>
            <a:spLocks/>
          </p:cNvSpPr>
          <p:nvPr/>
        </p:nvSpPr>
        <p:spPr bwMode="gray">
          <a:xfrm>
            <a:off x="549275" y="5540375"/>
            <a:ext cx="763588" cy="1101725"/>
          </a:xfrm>
          <a:custGeom>
            <a:avLst/>
            <a:gdLst/>
            <a:ahLst/>
            <a:cxnLst>
              <a:cxn ang="0">
                <a:pos x="31" y="594"/>
              </a:cxn>
              <a:cxn ang="0">
                <a:pos x="393" y="664"/>
              </a:cxn>
              <a:cxn ang="0">
                <a:pos x="230" y="264"/>
              </a:cxn>
              <a:cxn ang="0">
                <a:pos x="481" y="0"/>
              </a:cxn>
            </a:cxnLst>
            <a:rect l="0" t="0" r="r" b="b"/>
            <a:pathLst>
              <a:path w="481" h="694">
                <a:moveTo>
                  <a:pt x="31" y="594"/>
                </a:moveTo>
                <a:cubicBezTo>
                  <a:pt x="66" y="687"/>
                  <a:pt x="352" y="694"/>
                  <a:pt x="393" y="664"/>
                </a:cubicBezTo>
                <a:cubicBezTo>
                  <a:pt x="477" y="532"/>
                  <a:pt x="0" y="345"/>
                  <a:pt x="230" y="264"/>
                </a:cubicBezTo>
                <a:cubicBezTo>
                  <a:pt x="460" y="183"/>
                  <a:pt x="433" y="19"/>
                  <a:pt x="481" y="0"/>
                </a:cubicBezTo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3" name="Freeform 1302"/>
          <p:cNvSpPr>
            <a:spLocks/>
          </p:cNvSpPr>
          <p:nvPr/>
        </p:nvSpPr>
        <p:spPr bwMode="gray">
          <a:xfrm rot="21175831">
            <a:off x="4799013" y="3732213"/>
            <a:ext cx="2774950" cy="3571875"/>
          </a:xfrm>
          <a:custGeom>
            <a:avLst/>
            <a:gdLst/>
            <a:ahLst/>
            <a:cxnLst>
              <a:cxn ang="0">
                <a:pos x="756" y="0"/>
              </a:cxn>
              <a:cxn ang="0">
                <a:pos x="568" y="112"/>
              </a:cxn>
              <a:cxn ang="0">
                <a:pos x="464" y="212"/>
              </a:cxn>
              <a:cxn ang="0">
                <a:pos x="300" y="164"/>
              </a:cxn>
              <a:cxn ang="0">
                <a:pos x="180" y="156"/>
              </a:cxn>
              <a:cxn ang="0">
                <a:pos x="16" y="184"/>
              </a:cxn>
              <a:cxn ang="0">
                <a:pos x="68" y="368"/>
              </a:cxn>
              <a:cxn ang="0">
                <a:pos x="224" y="460"/>
              </a:cxn>
              <a:cxn ang="0">
                <a:pos x="272" y="664"/>
              </a:cxn>
              <a:cxn ang="0">
                <a:pos x="248" y="900"/>
              </a:cxn>
              <a:cxn ang="0">
                <a:pos x="180" y="1072"/>
              </a:cxn>
              <a:cxn ang="0">
                <a:pos x="144" y="1240"/>
              </a:cxn>
              <a:cxn ang="0">
                <a:pos x="236" y="1476"/>
              </a:cxn>
              <a:cxn ang="0">
                <a:pos x="328" y="1556"/>
              </a:cxn>
              <a:cxn ang="0">
                <a:pos x="436" y="1772"/>
              </a:cxn>
              <a:cxn ang="0">
                <a:pos x="452" y="1964"/>
              </a:cxn>
              <a:cxn ang="0">
                <a:pos x="384" y="2196"/>
              </a:cxn>
              <a:cxn ang="0">
                <a:pos x="140" y="2420"/>
              </a:cxn>
              <a:cxn ang="0">
                <a:pos x="64" y="2572"/>
              </a:cxn>
              <a:cxn ang="0">
                <a:pos x="188" y="2848"/>
              </a:cxn>
              <a:cxn ang="0">
                <a:pos x="360" y="2556"/>
              </a:cxn>
              <a:cxn ang="0">
                <a:pos x="680" y="2340"/>
              </a:cxn>
              <a:cxn ang="0">
                <a:pos x="744" y="2076"/>
              </a:cxn>
              <a:cxn ang="0">
                <a:pos x="736" y="1644"/>
              </a:cxn>
              <a:cxn ang="0">
                <a:pos x="756" y="1412"/>
              </a:cxn>
              <a:cxn ang="0">
                <a:pos x="888" y="1304"/>
              </a:cxn>
              <a:cxn ang="0">
                <a:pos x="1060" y="1292"/>
              </a:cxn>
              <a:cxn ang="0">
                <a:pos x="1260" y="1328"/>
              </a:cxn>
              <a:cxn ang="0">
                <a:pos x="1400" y="1380"/>
              </a:cxn>
              <a:cxn ang="0">
                <a:pos x="1672" y="1484"/>
              </a:cxn>
              <a:cxn ang="0">
                <a:pos x="1856" y="1432"/>
              </a:cxn>
              <a:cxn ang="0">
                <a:pos x="1896" y="1148"/>
              </a:cxn>
              <a:cxn ang="0">
                <a:pos x="2032" y="832"/>
              </a:cxn>
              <a:cxn ang="0">
                <a:pos x="2220" y="140"/>
              </a:cxn>
              <a:cxn ang="0">
                <a:pos x="1788" y="108"/>
              </a:cxn>
              <a:cxn ang="0">
                <a:pos x="1724" y="320"/>
              </a:cxn>
              <a:cxn ang="0">
                <a:pos x="1723" y="351"/>
              </a:cxn>
              <a:cxn ang="0">
                <a:pos x="1620" y="548"/>
              </a:cxn>
              <a:cxn ang="0">
                <a:pos x="1700" y="780"/>
              </a:cxn>
              <a:cxn ang="0">
                <a:pos x="1632" y="904"/>
              </a:cxn>
              <a:cxn ang="0">
                <a:pos x="1424" y="952"/>
              </a:cxn>
              <a:cxn ang="0">
                <a:pos x="1216" y="992"/>
              </a:cxn>
              <a:cxn ang="0">
                <a:pos x="992" y="956"/>
              </a:cxn>
              <a:cxn ang="0">
                <a:pos x="876" y="884"/>
              </a:cxn>
              <a:cxn ang="0">
                <a:pos x="928" y="728"/>
              </a:cxn>
              <a:cxn ang="0">
                <a:pos x="1204" y="740"/>
              </a:cxn>
              <a:cxn ang="0">
                <a:pos x="1468" y="592"/>
              </a:cxn>
              <a:cxn ang="0">
                <a:pos x="1592" y="520"/>
              </a:cxn>
              <a:cxn ang="0">
                <a:pos x="1612" y="492"/>
              </a:cxn>
              <a:cxn ang="0">
                <a:pos x="1648" y="376"/>
              </a:cxn>
              <a:cxn ang="0">
                <a:pos x="1584" y="344"/>
              </a:cxn>
              <a:cxn ang="0">
                <a:pos x="1496" y="424"/>
              </a:cxn>
              <a:cxn ang="0">
                <a:pos x="1392" y="492"/>
              </a:cxn>
              <a:cxn ang="0">
                <a:pos x="1300" y="540"/>
              </a:cxn>
              <a:cxn ang="0">
                <a:pos x="1148" y="564"/>
              </a:cxn>
              <a:cxn ang="0">
                <a:pos x="1028" y="500"/>
              </a:cxn>
              <a:cxn ang="0">
                <a:pos x="936" y="388"/>
              </a:cxn>
              <a:cxn ang="0">
                <a:pos x="824" y="344"/>
              </a:cxn>
              <a:cxn ang="0">
                <a:pos x="860" y="212"/>
              </a:cxn>
              <a:cxn ang="0">
                <a:pos x="876" y="96"/>
              </a:cxn>
              <a:cxn ang="0">
                <a:pos x="832" y="20"/>
              </a:cxn>
            </a:cxnLst>
            <a:rect l="0" t="0" r="r" b="b"/>
            <a:pathLst>
              <a:path w="2220" h="2878">
                <a:moveTo>
                  <a:pt x="832" y="20"/>
                </a:moveTo>
                <a:lnTo>
                  <a:pt x="784" y="20"/>
                </a:lnTo>
                <a:lnTo>
                  <a:pt x="756" y="0"/>
                </a:lnTo>
                <a:lnTo>
                  <a:pt x="676" y="20"/>
                </a:lnTo>
                <a:lnTo>
                  <a:pt x="624" y="44"/>
                </a:lnTo>
                <a:lnTo>
                  <a:pt x="568" y="112"/>
                </a:lnTo>
                <a:lnTo>
                  <a:pt x="536" y="164"/>
                </a:lnTo>
                <a:lnTo>
                  <a:pt x="508" y="208"/>
                </a:lnTo>
                <a:lnTo>
                  <a:pt x="464" y="212"/>
                </a:lnTo>
                <a:lnTo>
                  <a:pt x="392" y="164"/>
                </a:lnTo>
                <a:lnTo>
                  <a:pt x="352" y="140"/>
                </a:lnTo>
                <a:lnTo>
                  <a:pt x="300" y="164"/>
                </a:lnTo>
                <a:lnTo>
                  <a:pt x="280" y="184"/>
                </a:lnTo>
                <a:lnTo>
                  <a:pt x="216" y="184"/>
                </a:lnTo>
                <a:lnTo>
                  <a:pt x="180" y="156"/>
                </a:lnTo>
                <a:lnTo>
                  <a:pt x="108" y="152"/>
                </a:lnTo>
                <a:lnTo>
                  <a:pt x="48" y="184"/>
                </a:lnTo>
                <a:lnTo>
                  <a:pt x="16" y="184"/>
                </a:lnTo>
                <a:lnTo>
                  <a:pt x="0" y="264"/>
                </a:lnTo>
                <a:lnTo>
                  <a:pt x="4" y="312"/>
                </a:lnTo>
                <a:lnTo>
                  <a:pt x="68" y="368"/>
                </a:lnTo>
                <a:lnTo>
                  <a:pt x="124" y="408"/>
                </a:lnTo>
                <a:lnTo>
                  <a:pt x="196" y="432"/>
                </a:lnTo>
                <a:lnTo>
                  <a:pt x="224" y="460"/>
                </a:lnTo>
                <a:lnTo>
                  <a:pt x="256" y="588"/>
                </a:lnTo>
                <a:lnTo>
                  <a:pt x="272" y="636"/>
                </a:lnTo>
                <a:lnTo>
                  <a:pt x="272" y="664"/>
                </a:lnTo>
                <a:lnTo>
                  <a:pt x="276" y="724"/>
                </a:lnTo>
                <a:lnTo>
                  <a:pt x="256" y="812"/>
                </a:lnTo>
                <a:lnTo>
                  <a:pt x="248" y="900"/>
                </a:lnTo>
                <a:lnTo>
                  <a:pt x="216" y="964"/>
                </a:lnTo>
                <a:lnTo>
                  <a:pt x="216" y="1012"/>
                </a:lnTo>
                <a:lnTo>
                  <a:pt x="180" y="1072"/>
                </a:lnTo>
                <a:lnTo>
                  <a:pt x="180" y="1100"/>
                </a:lnTo>
                <a:lnTo>
                  <a:pt x="132" y="1160"/>
                </a:lnTo>
                <a:lnTo>
                  <a:pt x="144" y="1240"/>
                </a:lnTo>
                <a:lnTo>
                  <a:pt x="156" y="1296"/>
                </a:lnTo>
                <a:lnTo>
                  <a:pt x="184" y="1372"/>
                </a:lnTo>
                <a:lnTo>
                  <a:pt x="236" y="1476"/>
                </a:lnTo>
                <a:lnTo>
                  <a:pt x="268" y="1500"/>
                </a:lnTo>
                <a:lnTo>
                  <a:pt x="292" y="1500"/>
                </a:lnTo>
                <a:lnTo>
                  <a:pt x="328" y="1556"/>
                </a:lnTo>
                <a:lnTo>
                  <a:pt x="404" y="1640"/>
                </a:lnTo>
                <a:lnTo>
                  <a:pt x="412" y="1716"/>
                </a:lnTo>
                <a:lnTo>
                  <a:pt x="436" y="1772"/>
                </a:lnTo>
                <a:lnTo>
                  <a:pt x="452" y="1796"/>
                </a:lnTo>
                <a:lnTo>
                  <a:pt x="460" y="1824"/>
                </a:lnTo>
                <a:lnTo>
                  <a:pt x="452" y="1964"/>
                </a:lnTo>
                <a:lnTo>
                  <a:pt x="452" y="2152"/>
                </a:lnTo>
                <a:lnTo>
                  <a:pt x="424" y="2196"/>
                </a:lnTo>
                <a:lnTo>
                  <a:pt x="384" y="2196"/>
                </a:lnTo>
                <a:lnTo>
                  <a:pt x="264" y="2276"/>
                </a:lnTo>
                <a:lnTo>
                  <a:pt x="116" y="2392"/>
                </a:lnTo>
                <a:lnTo>
                  <a:pt x="140" y="2420"/>
                </a:lnTo>
                <a:lnTo>
                  <a:pt x="76" y="2420"/>
                </a:lnTo>
                <a:lnTo>
                  <a:pt x="16" y="2472"/>
                </a:lnTo>
                <a:lnTo>
                  <a:pt x="64" y="2572"/>
                </a:lnTo>
                <a:lnTo>
                  <a:pt x="100" y="2708"/>
                </a:lnTo>
                <a:lnTo>
                  <a:pt x="136" y="2828"/>
                </a:lnTo>
                <a:cubicBezTo>
                  <a:pt x="151" y="2851"/>
                  <a:pt x="171" y="2878"/>
                  <a:pt x="188" y="2848"/>
                </a:cubicBezTo>
                <a:cubicBezTo>
                  <a:pt x="213" y="2839"/>
                  <a:pt x="221" y="2698"/>
                  <a:pt x="240" y="2648"/>
                </a:cubicBezTo>
                <a:cubicBezTo>
                  <a:pt x="259" y="2598"/>
                  <a:pt x="280" y="2563"/>
                  <a:pt x="300" y="2548"/>
                </a:cubicBezTo>
                <a:lnTo>
                  <a:pt x="360" y="2556"/>
                </a:lnTo>
                <a:lnTo>
                  <a:pt x="408" y="2484"/>
                </a:lnTo>
                <a:lnTo>
                  <a:pt x="524" y="2420"/>
                </a:lnTo>
                <a:lnTo>
                  <a:pt x="680" y="2340"/>
                </a:lnTo>
                <a:lnTo>
                  <a:pt x="736" y="2224"/>
                </a:lnTo>
                <a:lnTo>
                  <a:pt x="752" y="2144"/>
                </a:lnTo>
                <a:lnTo>
                  <a:pt x="744" y="2076"/>
                </a:lnTo>
                <a:lnTo>
                  <a:pt x="748" y="1972"/>
                </a:lnTo>
                <a:lnTo>
                  <a:pt x="756" y="1720"/>
                </a:lnTo>
                <a:lnTo>
                  <a:pt x="736" y="1644"/>
                </a:lnTo>
                <a:lnTo>
                  <a:pt x="728" y="1584"/>
                </a:lnTo>
                <a:lnTo>
                  <a:pt x="728" y="1500"/>
                </a:lnTo>
                <a:lnTo>
                  <a:pt x="756" y="1412"/>
                </a:lnTo>
                <a:lnTo>
                  <a:pt x="808" y="1412"/>
                </a:lnTo>
                <a:lnTo>
                  <a:pt x="844" y="1332"/>
                </a:lnTo>
                <a:lnTo>
                  <a:pt x="888" y="1304"/>
                </a:lnTo>
                <a:lnTo>
                  <a:pt x="940" y="1320"/>
                </a:lnTo>
                <a:lnTo>
                  <a:pt x="980" y="1308"/>
                </a:lnTo>
                <a:lnTo>
                  <a:pt x="1060" y="1292"/>
                </a:lnTo>
                <a:lnTo>
                  <a:pt x="1164" y="1312"/>
                </a:lnTo>
                <a:lnTo>
                  <a:pt x="1240" y="1304"/>
                </a:lnTo>
                <a:lnTo>
                  <a:pt x="1260" y="1328"/>
                </a:lnTo>
                <a:lnTo>
                  <a:pt x="1312" y="1332"/>
                </a:lnTo>
                <a:lnTo>
                  <a:pt x="1364" y="1360"/>
                </a:lnTo>
                <a:lnTo>
                  <a:pt x="1400" y="1380"/>
                </a:lnTo>
                <a:lnTo>
                  <a:pt x="1488" y="1384"/>
                </a:lnTo>
                <a:lnTo>
                  <a:pt x="1548" y="1460"/>
                </a:lnTo>
                <a:lnTo>
                  <a:pt x="1672" y="1484"/>
                </a:lnTo>
                <a:lnTo>
                  <a:pt x="1744" y="1500"/>
                </a:lnTo>
                <a:lnTo>
                  <a:pt x="1808" y="1488"/>
                </a:lnTo>
                <a:lnTo>
                  <a:pt x="1856" y="1432"/>
                </a:lnTo>
                <a:lnTo>
                  <a:pt x="1908" y="1304"/>
                </a:lnTo>
                <a:lnTo>
                  <a:pt x="1912" y="1228"/>
                </a:lnTo>
                <a:lnTo>
                  <a:pt x="1896" y="1148"/>
                </a:lnTo>
                <a:lnTo>
                  <a:pt x="1932" y="1028"/>
                </a:lnTo>
                <a:lnTo>
                  <a:pt x="1996" y="936"/>
                </a:lnTo>
                <a:lnTo>
                  <a:pt x="2032" y="832"/>
                </a:lnTo>
                <a:lnTo>
                  <a:pt x="2168" y="856"/>
                </a:lnTo>
                <a:lnTo>
                  <a:pt x="2196" y="860"/>
                </a:lnTo>
                <a:lnTo>
                  <a:pt x="2220" y="140"/>
                </a:lnTo>
                <a:lnTo>
                  <a:pt x="2144" y="132"/>
                </a:lnTo>
                <a:lnTo>
                  <a:pt x="1988" y="136"/>
                </a:lnTo>
                <a:lnTo>
                  <a:pt x="1788" y="108"/>
                </a:lnTo>
                <a:lnTo>
                  <a:pt x="1724" y="120"/>
                </a:lnTo>
                <a:lnTo>
                  <a:pt x="1712" y="188"/>
                </a:lnTo>
                <a:lnTo>
                  <a:pt x="1724" y="320"/>
                </a:lnTo>
                <a:lnTo>
                  <a:pt x="1652" y="340"/>
                </a:lnTo>
                <a:lnTo>
                  <a:pt x="1674" y="356"/>
                </a:lnTo>
                <a:lnTo>
                  <a:pt x="1723" y="351"/>
                </a:lnTo>
                <a:lnTo>
                  <a:pt x="1724" y="536"/>
                </a:lnTo>
                <a:lnTo>
                  <a:pt x="1660" y="536"/>
                </a:lnTo>
                <a:lnTo>
                  <a:pt x="1620" y="548"/>
                </a:lnTo>
                <a:lnTo>
                  <a:pt x="1712" y="584"/>
                </a:lnTo>
                <a:lnTo>
                  <a:pt x="1720" y="612"/>
                </a:lnTo>
                <a:lnTo>
                  <a:pt x="1700" y="780"/>
                </a:lnTo>
                <a:lnTo>
                  <a:pt x="1668" y="820"/>
                </a:lnTo>
                <a:lnTo>
                  <a:pt x="1664" y="868"/>
                </a:lnTo>
                <a:lnTo>
                  <a:pt x="1632" y="904"/>
                </a:lnTo>
                <a:lnTo>
                  <a:pt x="1564" y="900"/>
                </a:lnTo>
                <a:lnTo>
                  <a:pt x="1496" y="924"/>
                </a:lnTo>
                <a:lnTo>
                  <a:pt x="1424" y="952"/>
                </a:lnTo>
                <a:lnTo>
                  <a:pt x="1384" y="980"/>
                </a:lnTo>
                <a:lnTo>
                  <a:pt x="1368" y="1008"/>
                </a:lnTo>
                <a:lnTo>
                  <a:pt x="1216" y="992"/>
                </a:lnTo>
                <a:lnTo>
                  <a:pt x="1168" y="956"/>
                </a:lnTo>
                <a:lnTo>
                  <a:pt x="1088" y="956"/>
                </a:lnTo>
                <a:lnTo>
                  <a:pt x="992" y="956"/>
                </a:lnTo>
                <a:lnTo>
                  <a:pt x="924" y="940"/>
                </a:lnTo>
                <a:lnTo>
                  <a:pt x="892" y="924"/>
                </a:lnTo>
                <a:lnTo>
                  <a:pt x="876" y="884"/>
                </a:lnTo>
                <a:lnTo>
                  <a:pt x="888" y="832"/>
                </a:lnTo>
                <a:lnTo>
                  <a:pt x="912" y="784"/>
                </a:lnTo>
                <a:lnTo>
                  <a:pt x="928" y="728"/>
                </a:lnTo>
                <a:lnTo>
                  <a:pt x="976" y="712"/>
                </a:lnTo>
                <a:lnTo>
                  <a:pt x="1060" y="732"/>
                </a:lnTo>
                <a:lnTo>
                  <a:pt x="1204" y="740"/>
                </a:lnTo>
                <a:lnTo>
                  <a:pt x="1288" y="712"/>
                </a:lnTo>
                <a:lnTo>
                  <a:pt x="1388" y="660"/>
                </a:lnTo>
                <a:lnTo>
                  <a:pt x="1468" y="592"/>
                </a:lnTo>
                <a:lnTo>
                  <a:pt x="1520" y="536"/>
                </a:lnTo>
                <a:lnTo>
                  <a:pt x="1544" y="508"/>
                </a:lnTo>
                <a:lnTo>
                  <a:pt x="1592" y="520"/>
                </a:lnTo>
                <a:lnTo>
                  <a:pt x="1624" y="548"/>
                </a:lnTo>
                <a:lnTo>
                  <a:pt x="1647" y="536"/>
                </a:lnTo>
                <a:lnTo>
                  <a:pt x="1612" y="492"/>
                </a:lnTo>
                <a:lnTo>
                  <a:pt x="1632" y="456"/>
                </a:lnTo>
                <a:lnTo>
                  <a:pt x="1632" y="420"/>
                </a:lnTo>
                <a:lnTo>
                  <a:pt x="1648" y="376"/>
                </a:lnTo>
                <a:lnTo>
                  <a:pt x="1672" y="356"/>
                </a:lnTo>
                <a:lnTo>
                  <a:pt x="1656" y="341"/>
                </a:lnTo>
                <a:lnTo>
                  <a:pt x="1584" y="344"/>
                </a:lnTo>
                <a:lnTo>
                  <a:pt x="1536" y="356"/>
                </a:lnTo>
                <a:lnTo>
                  <a:pt x="1540" y="392"/>
                </a:lnTo>
                <a:lnTo>
                  <a:pt x="1496" y="424"/>
                </a:lnTo>
                <a:lnTo>
                  <a:pt x="1444" y="464"/>
                </a:lnTo>
                <a:lnTo>
                  <a:pt x="1444" y="492"/>
                </a:lnTo>
                <a:lnTo>
                  <a:pt x="1392" y="492"/>
                </a:lnTo>
                <a:lnTo>
                  <a:pt x="1384" y="520"/>
                </a:lnTo>
                <a:lnTo>
                  <a:pt x="1340" y="520"/>
                </a:lnTo>
                <a:lnTo>
                  <a:pt x="1300" y="540"/>
                </a:lnTo>
                <a:lnTo>
                  <a:pt x="1236" y="572"/>
                </a:lnTo>
                <a:lnTo>
                  <a:pt x="1208" y="584"/>
                </a:lnTo>
                <a:lnTo>
                  <a:pt x="1148" y="564"/>
                </a:lnTo>
                <a:lnTo>
                  <a:pt x="1080" y="556"/>
                </a:lnTo>
                <a:lnTo>
                  <a:pt x="1048" y="528"/>
                </a:lnTo>
                <a:lnTo>
                  <a:pt x="1028" y="500"/>
                </a:lnTo>
                <a:lnTo>
                  <a:pt x="1012" y="480"/>
                </a:lnTo>
                <a:lnTo>
                  <a:pt x="976" y="432"/>
                </a:lnTo>
                <a:lnTo>
                  <a:pt x="936" y="388"/>
                </a:lnTo>
                <a:lnTo>
                  <a:pt x="904" y="368"/>
                </a:lnTo>
                <a:lnTo>
                  <a:pt x="844" y="372"/>
                </a:lnTo>
                <a:lnTo>
                  <a:pt x="824" y="344"/>
                </a:lnTo>
                <a:lnTo>
                  <a:pt x="820" y="316"/>
                </a:lnTo>
                <a:lnTo>
                  <a:pt x="844" y="264"/>
                </a:lnTo>
                <a:lnTo>
                  <a:pt x="860" y="212"/>
                </a:lnTo>
                <a:lnTo>
                  <a:pt x="868" y="152"/>
                </a:lnTo>
                <a:lnTo>
                  <a:pt x="880" y="120"/>
                </a:lnTo>
                <a:lnTo>
                  <a:pt x="876" y="96"/>
                </a:lnTo>
                <a:lnTo>
                  <a:pt x="856" y="72"/>
                </a:lnTo>
                <a:lnTo>
                  <a:pt x="852" y="48"/>
                </a:lnTo>
                <a:lnTo>
                  <a:pt x="832" y="2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sp>
        <p:nvSpPr>
          <p:cNvPr id="34" name="Freeform 1303"/>
          <p:cNvSpPr>
            <a:spLocks/>
          </p:cNvSpPr>
          <p:nvPr/>
        </p:nvSpPr>
        <p:spPr bwMode="gray">
          <a:xfrm flipH="1">
            <a:off x="7037388" y="2232025"/>
            <a:ext cx="1641475" cy="4492625"/>
          </a:xfrm>
          <a:custGeom>
            <a:avLst/>
            <a:gdLst/>
            <a:ahLst/>
            <a:cxnLst>
              <a:cxn ang="0">
                <a:pos x="166" y="611"/>
              </a:cxn>
              <a:cxn ang="0">
                <a:pos x="92" y="813"/>
              </a:cxn>
              <a:cxn ang="0">
                <a:pos x="112" y="1008"/>
              </a:cxn>
              <a:cxn ang="0">
                <a:pos x="104" y="1192"/>
              </a:cxn>
              <a:cxn ang="0">
                <a:pos x="124" y="1383"/>
              </a:cxn>
              <a:cxn ang="0">
                <a:pos x="104" y="1555"/>
              </a:cxn>
              <a:cxn ang="0">
                <a:pos x="88" y="1674"/>
              </a:cxn>
              <a:cxn ang="0">
                <a:pos x="10" y="1800"/>
              </a:cxn>
              <a:cxn ang="0">
                <a:pos x="64" y="1982"/>
              </a:cxn>
              <a:cxn ang="0">
                <a:pos x="173" y="2259"/>
              </a:cxn>
              <a:cxn ang="0">
                <a:pos x="301" y="2490"/>
              </a:cxn>
              <a:cxn ang="0">
                <a:pos x="391" y="2676"/>
              </a:cxn>
              <a:cxn ang="0">
                <a:pos x="346" y="2816"/>
              </a:cxn>
              <a:cxn ang="0">
                <a:pos x="260" y="2919"/>
              </a:cxn>
              <a:cxn ang="0">
                <a:pos x="367" y="2961"/>
              </a:cxn>
              <a:cxn ang="0">
                <a:pos x="298" y="3273"/>
              </a:cxn>
              <a:cxn ang="0">
                <a:pos x="361" y="3396"/>
              </a:cxn>
              <a:cxn ang="0">
                <a:pos x="515" y="3140"/>
              </a:cxn>
              <a:cxn ang="0">
                <a:pos x="631" y="2934"/>
              </a:cxn>
              <a:cxn ang="0">
                <a:pos x="667" y="2771"/>
              </a:cxn>
              <a:cxn ang="0">
                <a:pos x="679" y="2640"/>
              </a:cxn>
              <a:cxn ang="0">
                <a:pos x="703" y="2448"/>
              </a:cxn>
              <a:cxn ang="0">
                <a:pos x="733" y="2257"/>
              </a:cxn>
              <a:cxn ang="0">
                <a:pos x="796" y="2021"/>
              </a:cxn>
              <a:cxn ang="0">
                <a:pos x="757" y="1725"/>
              </a:cxn>
              <a:cxn ang="0">
                <a:pos x="740" y="1476"/>
              </a:cxn>
              <a:cxn ang="0">
                <a:pos x="787" y="1280"/>
              </a:cxn>
              <a:cxn ang="0">
                <a:pos x="842" y="1223"/>
              </a:cxn>
              <a:cxn ang="0">
                <a:pos x="1093" y="1083"/>
              </a:cxn>
              <a:cxn ang="0">
                <a:pos x="1241" y="902"/>
              </a:cxn>
              <a:cxn ang="0">
                <a:pos x="1201" y="720"/>
              </a:cxn>
              <a:cxn ang="0">
                <a:pos x="1055" y="569"/>
              </a:cxn>
              <a:cxn ang="0">
                <a:pos x="1081" y="345"/>
              </a:cxn>
              <a:cxn ang="0">
                <a:pos x="999" y="249"/>
              </a:cxn>
              <a:cxn ang="0">
                <a:pos x="927" y="515"/>
              </a:cxn>
              <a:cxn ang="0">
                <a:pos x="866" y="690"/>
              </a:cxn>
              <a:cxn ang="0">
                <a:pos x="832" y="699"/>
              </a:cxn>
              <a:cxn ang="0">
                <a:pos x="656" y="641"/>
              </a:cxn>
              <a:cxn ang="0">
                <a:pos x="533" y="545"/>
              </a:cxn>
              <a:cxn ang="0">
                <a:pos x="595" y="434"/>
              </a:cxn>
              <a:cxn ang="0">
                <a:pos x="592" y="374"/>
              </a:cxn>
              <a:cxn ang="0">
                <a:pos x="613" y="345"/>
              </a:cxn>
              <a:cxn ang="0">
                <a:pos x="599" y="270"/>
              </a:cxn>
              <a:cxn ang="0">
                <a:pos x="617" y="231"/>
              </a:cxn>
              <a:cxn ang="0">
                <a:pos x="575" y="146"/>
              </a:cxn>
              <a:cxn ang="0">
                <a:pos x="550" y="98"/>
              </a:cxn>
              <a:cxn ang="0">
                <a:pos x="416" y="11"/>
              </a:cxn>
              <a:cxn ang="0">
                <a:pos x="256" y="12"/>
              </a:cxn>
              <a:cxn ang="0">
                <a:pos x="134" y="75"/>
              </a:cxn>
              <a:cxn ang="0">
                <a:pos x="112" y="126"/>
              </a:cxn>
              <a:cxn ang="0">
                <a:pos x="85" y="200"/>
              </a:cxn>
              <a:cxn ang="0">
                <a:pos x="58" y="269"/>
              </a:cxn>
              <a:cxn ang="0">
                <a:pos x="85" y="318"/>
              </a:cxn>
            </a:cxnLst>
            <a:rect l="0" t="0" r="r" b="b"/>
            <a:pathLst>
              <a:path w="1243" h="3407">
                <a:moveTo>
                  <a:pt x="109" y="377"/>
                </a:moveTo>
                <a:lnTo>
                  <a:pt x="128" y="466"/>
                </a:lnTo>
                <a:cubicBezTo>
                  <a:pt x="137" y="505"/>
                  <a:pt x="151" y="571"/>
                  <a:pt x="166" y="611"/>
                </a:cubicBezTo>
                <a:cubicBezTo>
                  <a:pt x="181" y="651"/>
                  <a:pt x="222" y="678"/>
                  <a:pt x="217" y="704"/>
                </a:cubicBezTo>
                <a:lnTo>
                  <a:pt x="133" y="770"/>
                </a:lnTo>
                <a:cubicBezTo>
                  <a:pt x="112" y="788"/>
                  <a:pt x="98" y="794"/>
                  <a:pt x="92" y="813"/>
                </a:cubicBezTo>
                <a:cubicBezTo>
                  <a:pt x="85" y="829"/>
                  <a:pt x="95" y="865"/>
                  <a:pt x="95" y="884"/>
                </a:cubicBezTo>
                <a:cubicBezTo>
                  <a:pt x="95" y="903"/>
                  <a:pt x="88" y="905"/>
                  <a:pt x="91" y="926"/>
                </a:cubicBezTo>
                <a:lnTo>
                  <a:pt x="112" y="1008"/>
                </a:lnTo>
                <a:lnTo>
                  <a:pt x="128" y="1079"/>
                </a:lnTo>
                <a:lnTo>
                  <a:pt x="113" y="1112"/>
                </a:lnTo>
                <a:lnTo>
                  <a:pt x="104" y="1192"/>
                </a:lnTo>
                <a:lnTo>
                  <a:pt x="113" y="1274"/>
                </a:lnTo>
                <a:cubicBezTo>
                  <a:pt x="115" y="1297"/>
                  <a:pt x="111" y="1314"/>
                  <a:pt x="113" y="1332"/>
                </a:cubicBezTo>
                <a:cubicBezTo>
                  <a:pt x="115" y="1351"/>
                  <a:pt x="122" y="1366"/>
                  <a:pt x="124" y="1383"/>
                </a:cubicBezTo>
                <a:cubicBezTo>
                  <a:pt x="126" y="1400"/>
                  <a:pt x="125" y="1418"/>
                  <a:pt x="128" y="1434"/>
                </a:cubicBezTo>
                <a:cubicBezTo>
                  <a:pt x="123" y="1450"/>
                  <a:pt x="99" y="1467"/>
                  <a:pt x="95" y="1487"/>
                </a:cubicBezTo>
                <a:cubicBezTo>
                  <a:pt x="91" y="1507"/>
                  <a:pt x="103" y="1535"/>
                  <a:pt x="104" y="1555"/>
                </a:cubicBezTo>
                <a:lnTo>
                  <a:pt x="95" y="1595"/>
                </a:lnTo>
                <a:lnTo>
                  <a:pt x="85" y="1629"/>
                </a:lnTo>
                <a:lnTo>
                  <a:pt x="88" y="1674"/>
                </a:lnTo>
                <a:cubicBezTo>
                  <a:pt x="86" y="1687"/>
                  <a:pt x="74" y="1696"/>
                  <a:pt x="71" y="1707"/>
                </a:cubicBezTo>
                <a:cubicBezTo>
                  <a:pt x="68" y="1718"/>
                  <a:pt x="79" y="1728"/>
                  <a:pt x="68" y="1743"/>
                </a:cubicBezTo>
                <a:cubicBezTo>
                  <a:pt x="58" y="1758"/>
                  <a:pt x="18" y="1782"/>
                  <a:pt x="10" y="1800"/>
                </a:cubicBezTo>
                <a:cubicBezTo>
                  <a:pt x="0" y="1817"/>
                  <a:pt x="11" y="1822"/>
                  <a:pt x="19" y="1854"/>
                </a:cubicBezTo>
                <a:lnTo>
                  <a:pt x="28" y="1916"/>
                </a:lnTo>
                <a:lnTo>
                  <a:pt x="64" y="1982"/>
                </a:lnTo>
                <a:lnTo>
                  <a:pt x="71" y="2037"/>
                </a:lnTo>
                <a:lnTo>
                  <a:pt x="85" y="2090"/>
                </a:lnTo>
                <a:lnTo>
                  <a:pt x="173" y="2259"/>
                </a:lnTo>
                <a:lnTo>
                  <a:pt x="223" y="2352"/>
                </a:lnTo>
                <a:lnTo>
                  <a:pt x="249" y="2402"/>
                </a:lnTo>
                <a:lnTo>
                  <a:pt x="301" y="2490"/>
                </a:lnTo>
                <a:lnTo>
                  <a:pt x="335" y="2559"/>
                </a:lnTo>
                <a:lnTo>
                  <a:pt x="362" y="2615"/>
                </a:lnTo>
                <a:cubicBezTo>
                  <a:pt x="371" y="2634"/>
                  <a:pt x="385" y="2659"/>
                  <a:pt x="391" y="2676"/>
                </a:cubicBezTo>
                <a:cubicBezTo>
                  <a:pt x="397" y="2693"/>
                  <a:pt x="392" y="2702"/>
                  <a:pt x="401" y="2717"/>
                </a:cubicBezTo>
                <a:lnTo>
                  <a:pt x="443" y="2765"/>
                </a:lnTo>
                <a:lnTo>
                  <a:pt x="346" y="2816"/>
                </a:lnTo>
                <a:lnTo>
                  <a:pt x="262" y="2874"/>
                </a:lnTo>
                <a:cubicBezTo>
                  <a:pt x="248" y="2892"/>
                  <a:pt x="263" y="2915"/>
                  <a:pt x="263" y="2922"/>
                </a:cubicBezTo>
                <a:cubicBezTo>
                  <a:pt x="263" y="2929"/>
                  <a:pt x="254" y="2913"/>
                  <a:pt x="260" y="2919"/>
                </a:cubicBezTo>
                <a:cubicBezTo>
                  <a:pt x="266" y="2932"/>
                  <a:pt x="276" y="2956"/>
                  <a:pt x="298" y="2958"/>
                </a:cubicBezTo>
                <a:lnTo>
                  <a:pt x="386" y="2942"/>
                </a:lnTo>
                <a:lnTo>
                  <a:pt x="367" y="2961"/>
                </a:lnTo>
                <a:lnTo>
                  <a:pt x="341" y="3069"/>
                </a:lnTo>
                <a:lnTo>
                  <a:pt x="370" y="3103"/>
                </a:lnTo>
                <a:lnTo>
                  <a:pt x="298" y="3273"/>
                </a:lnTo>
                <a:lnTo>
                  <a:pt x="268" y="3344"/>
                </a:lnTo>
                <a:cubicBezTo>
                  <a:pt x="266" y="3363"/>
                  <a:pt x="269" y="3380"/>
                  <a:pt x="284" y="3389"/>
                </a:cubicBezTo>
                <a:cubicBezTo>
                  <a:pt x="296" y="3397"/>
                  <a:pt x="335" y="3407"/>
                  <a:pt x="361" y="3396"/>
                </a:cubicBezTo>
                <a:lnTo>
                  <a:pt x="443" y="3321"/>
                </a:lnTo>
                <a:lnTo>
                  <a:pt x="491" y="3249"/>
                </a:lnTo>
                <a:lnTo>
                  <a:pt x="515" y="3140"/>
                </a:lnTo>
                <a:lnTo>
                  <a:pt x="564" y="3103"/>
                </a:lnTo>
                <a:lnTo>
                  <a:pt x="588" y="3055"/>
                </a:lnTo>
                <a:lnTo>
                  <a:pt x="631" y="2934"/>
                </a:lnTo>
                <a:lnTo>
                  <a:pt x="647" y="2831"/>
                </a:lnTo>
                <a:lnTo>
                  <a:pt x="668" y="2811"/>
                </a:lnTo>
                <a:cubicBezTo>
                  <a:pt x="671" y="2801"/>
                  <a:pt x="665" y="2789"/>
                  <a:pt x="667" y="2771"/>
                </a:cubicBezTo>
                <a:cubicBezTo>
                  <a:pt x="669" y="2753"/>
                  <a:pt x="679" y="2716"/>
                  <a:pt x="680" y="2702"/>
                </a:cubicBezTo>
                <a:cubicBezTo>
                  <a:pt x="678" y="2685"/>
                  <a:pt x="670" y="2695"/>
                  <a:pt x="670" y="2685"/>
                </a:cubicBezTo>
                <a:lnTo>
                  <a:pt x="679" y="2640"/>
                </a:lnTo>
                <a:lnTo>
                  <a:pt x="676" y="2589"/>
                </a:lnTo>
                <a:lnTo>
                  <a:pt x="685" y="2499"/>
                </a:lnTo>
                <a:lnTo>
                  <a:pt x="703" y="2448"/>
                </a:lnTo>
                <a:lnTo>
                  <a:pt x="712" y="2400"/>
                </a:lnTo>
                <a:lnTo>
                  <a:pt x="718" y="2331"/>
                </a:lnTo>
                <a:lnTo>
                  <a:pt x="733" y="2257"/>
                </a:lnTo>
                <a:lnTo>
                  <a:pt x="760" y="2133"/>
                </a:lnTo>
                <a:cubicBezTo>
                  <a:pt x="771" y="2106"/>
                  <a:pt x="793" y="2115"/>
                  <a:pt x="799" y="2096"/>
                </a:cubicBezTo>
                <a:cubicBezTo>
                  <a:pt x="805" y="2077"/>
                  <a:pt x="802" y="2051"/>
                  <a:pt x="796" y="2021"/>
                </a:cubicBezTo>
                <a:lnTo>
                  <a:pt x="764" y="1916"/>
                </a:lnTo>
                <a:lnTo>
                  <a:pt x="769" y="1788"/>
                </a:lnTo>
                <a:lnTo>
                  <a:pt x="757" y="1725"/>
                </a:lnTo>
                <a:lnTo>
                  <a:pt x="758" y="1676"/>
                </a:lnTo>
                <a:lnTo>
                  <a:pt x="745" y="1625"/>
                </a:lnTo>
                <a:lnTo>
                  <a:pt x="740" y="1476"/>
                </a:lnTo>
                <a:lnTo>
                  <a:pt x="757" y="1418"/>
                </a:lnTo>
                <a:lnTo>
                  <a:pt x="767" y="1338"/>
                </a:lnTo>
                <a:lnTo>
                  <a:pt x="787" y="1280"/>
                </a:lnTo>
                <a:lnTo>
                  <a:pt x="797" y="1223"/>
                </a:lnTo>
                <a:lnTo>
                  <a:pt x="806" y="1218"/>
                </a:lnTo>
                <a:lnTo>
                  <a:pt x="842" y="1223"/>
                </a:lnTo>
                <a:lnTo>
                  <a:pt x="997" y="1176"/>
                </a:lnTo>
                <a:lnTo>
                  <a:pt x="1070" y="1137"/>
                </a:lnTo>
                <a:lnTo>
                  <a:pt x="1093" y="1083"/>
                </a:lnTo>
                <a:cubicBezTo>
                  <a:pt x="1116" y="1063"/>
                  <a:pt x="1187" y="1039"/>
                  <a:pt x="1207" y="1017"/>
                </a:cubicBezTo>
                <a:cubicBezTo>
                  <a:pt x="1226" y="993"/>
                  <a:pt x="1204" y="970"/>
                  <a:pt x="1210" y="951"/>
                </a:cubicBezTo>
                <a:cubicBezTo>
                  <a:pt x="1216" y="932"/>
                  <a:pt x="1238" y="919"/>
                  <a:pt x="1241" y="902"/>
                </a:cubicBezTo>
                <a:cubicBezTo>
                  <a:pt x="1243" y="881"/>
                  <a:pt x="1230" y="867"/>
                  <a:pt x="1229" y="848"/>
                </a:cubicBezTo>
                <a:cubicBezTo>
                  <a:pt x="1228" y="829"/>
                  <a:pt x="1242" y="810"/>
                  <a:pt x="1237" y="789"/>
                </a:cubicBezTo>
                <a:cubicBezTo>
                  <a:pt x="1234" y="763"/>
                  <a:pt x="1208" y="745"/>
                  <a:pt x="1201" y="720"/>
                </a:cubicBezTo>
                <a:cubicBezTo>
                  <a:pt x="1195" y="689"/>
                  <a:pt x="1208" y="660"/>
                  <a:pt x="1195" y="641"/>
                </a:cubicBezTo>
                <a:cubicBezTo>
                  <a:pt x="1179" y="620"/>
                  <a:pt x="1144" y="620"/>
                  <a:pt x="1121" y="608"/>
                </a:cubicBezTo>
                <a:cubicBezTo>
                  <a:pt x="1098" y="596"/>
                  <a:pt x="1069" y="583"/>
                  <a:pt x="1055" y="569"/>
                </a:cubicBezTo>
                <a:cubicBezTo>
                  <a:pt x="1037" y="556"/>
                  <a:pt x="1038" y="541"/>
                  <a:pt x="1037" y="522"/>
                </a:cubicBezTo>
                <a:cubicBezTo>
                  <a:pt x="1036" y="503"/>
                  <a:pt x="1044" y="481"/>
                  <a:pt x="1051" y="452"/>
                </a:cubicBezTo>
                <a:cubicBezTo>
                  <a:pt x="1058" y="423"/>
                  <a:pt x="1076" y="374"/>
                  <a:pt x="1081" y="345"/>
                </a:cubicBezTo>
                <a:cubicBezTo>
                  <a:pt x="1088" y="304"/>
                  <a:pt x="1087" y="297"/>
                  <a:pt x="1082" y="281"/>
                </a:cubicBezTo>
                <a:cubicBezTo>
                  <a:pt x="1077" y="265"/>
                  <a:pt x="1066" y="251"/>
                  <a:pt x="1052" y="246"/>
                </a:cubicBezTo>
                <a:cubicBezTo>
                  <a:pt x="1040" y="242"/>
                  <a:pt x="1016" y="232"/>
                  <a:pt x="999" y="249"/>
                </a:cubicBezTo>
                <a:cubicBezTo>
                  <a:pt x="983" y="265"/>
                  <a:pt x="963" y="309"/>
                  <a:pt x="953" y="344"/>
                </a:cubicBezTo>
                <a:cubicBezTo>
                  <a:pt x="945" y="376"/>
                  <a:pt x="945" y="434"/>
                  <a:pt x="941" y="462"/>
                </a:cubicBezTo>
                <a:lnTo>
                  <a:pt x="927" y="515"/>
                </a:lnTo>
                <a:lnTo>
                  <a:pt x="907" y="545"/>
                </a:lnTo>
                <a:lnTo>
                  <a:pt x="883" y="626"/>
                </a:lnTo>
                <a:lnTo>
                  <a:pt x="866" y="690"/>
                </a:lnTo>
                <a:lnTo>
                  <a:pt x="869" y="780"/>
                </a:lnTo>
                <a:lnTo>
                  <a:pt x="860" y="782"/>
                </a:lnTo>
                <a:lnTo>
                  <a:pt x="832" y="699"/>
                </a:lnTo>
                <a:lnTo>
                  <a:pt x="794" y="659"/>
                </a:lnTo>
                <a:cubicBezTo>
                  <a:pt x="777" y="648"/>
                  <a:pt x="750" y="636"/>
                  <a:pt x="727" y="633"/>
                </a:cubicBezTo>
                <a:cubicBezTo>
                  <a:pt x="706" y="630"/>
                  <a:pt x="677" y="642"/>
                  <a:pt x="656" y="641"/>
                </a:cubicBezTo>
                <a:cubicBezTo>
                  <a:pt x="634" y="640"/>
                  <a:pt x="610" y="632"/>
                  <a:pt x="602" y="627"/>
                </a:cubicBezTo>
                <a:lnTo>
                  <a:pt x="605" y="609"/>
                </a:lnTo>
                <a:lnTo>
                  <a:pt x="533" y="545"/>
                </a:lnTo>
                <a:cubicBezTo>
                  <a:pt x="524" y="530"/>
                  <a:pt x="544" y="530"/>
                  <a:pt x="550" y="521"/>
                </a:cubicBezTo>
                <a:cubicBezTo>
                  <a:pt x="556" y="512"/>
                  <a:pt x="565" y="503"/>
                  <a:pt x="572" y="489"/>
                </a:cubicBezTo>
                <a:cubicBezTo>
                  <a:pt x="582" y="469"/>
                  <a:pt x="591" y="455"/>
                  <a:pt x="595" y="434"/>
                </a:cubicBezTo>
                <a:cubicBezTo>
                  <a:pt x="597" y="419"/>
                  <a:pt x="596" y="402"/>
                  <a:pt x="593" y="399"/>
                </a:cubicBezTo>
                <a:cubicBezTo>
                  <a:pt x="590" y="396"/>
                  <a:pt x="578" y="393"/>
                  <a:pt x="578" y="389"/>
                </a:cubicBezTo>
                <a:cubicBezTo>
                  <a:pt x="578" y="385"/>
                  <a:pt x="588" y="378"/>
                  <a:pt x="592" y="374"/>
                </a:cubicBezTo>
                <a:lnTo>
                  <a:pt x="604" y="365"/>
                </a:lnTo>
                <a:lnTo>
                  <a:pt x="599" y="342"/>
                </a:lnTo>
                <a:lnTo>
                  <a:pt x="613" y="345"/>
                </a:lnTo>
                <a:lnTo>
                  <a:pt x="602" y="306"/>
                </a:lnTo>
                <a:cubicBezTo>
                  <a:pt x="603" y="298"/>
                  <a:pt x="617" y="300"/>
                  <a:pt x="617" y="294"/>
                </a:cubicBezTo>
                <a:cubicBezTo>
                  <a:pt x="618" y="290"/>
                  <a:pt x="600" y="277"/>
                  <a:pt x="599" y="270"/>
                </a:cubicBezTo>
                <a:lnTo>
                  <a:pt x="622" y="261"/>
                </a:lnTo>
                <a:cubicBezTo>
                  <a:pt x="621" y="252"/>
                  <a:pt x="594" y="221"/>
                  <a:pt x="593" y="216"/>
                </a:cubicBezTo>
                <a:cubicBezTo>
                  <a:pt x="594" y="211"/>
                  <a:pt x="623" y="249"/>
                  <a:pt x="617" y="231"/>
                </a:cubicBezTo>
                <a:cubicBezTo>
                  <a:pt x="611" y="213"/>
                  <a:pt x="599" y="197"/>
                  <a:pt x="595" y="189"/>
                </a:cubicBezTo>
                <a:cubicBezTo>
                  <a:pt x="591" y="182"/>
                  <a:pt x="575" y="164"/>
                  <a:pt x="604" y="177"/>
                </a:cubicBezTo>
                <a:cubicBezTo>
                  <a:pt x="633" y="190"/>
                  <a:pt x="581" y="155"/>
                  <a:pt x="575" y="146"/>
                </a:cubicBezTo>
                <a:cubicBezTo>
                  <a:pt x="569" y="137"/>
                  <a:pt x="565" y="127"/>
                  <a:pt x="566" y="122"/>
                </a:cubicBezTo>
                <a:cubicBezTo>
                  <a:pt x="567" y="117"/>
                  <a:pt x="584" y="121"/>
                  <a:pt x="581" y="117"/>
                </a:cubicBezTo>
                <a:cubicBezTo>
                  <a:pt x="578" y="113"/>
                  <a:pt x="560" y="107"/>
                  <a:pt x="550" y="98"/>
                </a:cubicBezTo>
                <a:cubicBezTo>
                  <a:pt x="540" y="89"/>
                  <a:pt x="537" y="74"/>
                  <a:pt x="523" y="63"/>
                </a:cubicBezTo>
                <a:cubicBezTo>
                  <a:pt x="507" y="48"/>
                  <a:pt x="485" y="40"/>
                  <a:pt x="467" y="31"/>
                </a:cubicBezTo>
                <a:cubicBezTo>
                  <a:pt x="449" y="22"/>
                  <a:pt x="434" y="16"/>
                  <a:pt x="416" y="11"/>
                </a:cubicBezTo>
                <a:cubicBezTo>
                  <a:pt x="398" y="6"/>
                  <a:pt x="378" y="0"/>
                  <a:pt x="359" y="2"/>
                </a:cubicBezTo>
                <a:cubicBezTo>
                  <a:pt x="339" y="5"/>
                  <a:pt x="321" y="19"/>
                  <a:pt x="304" y="21"/>
                </a:cubicBezTo>
                <a:cubicBezTo>
                  <a:pt x="287" y="23"/>
                  <a:pt x="275" y="8"/>
                  <a:pt x="256" y="12"/>
                </a:cubicBezTo>
                <a:cubicBezTo>
                  <a:pt x="239" y="15"/>
                  <a:pt x="208" y="31"/>
                  <a:pt x="190" y="44"/>
                </a:cubicBezTo>
                <a:lnTo>
                  <a:pt x="136" y="87"/>
                </a:lnTo>
                <a:cubicBezTo>
                  <a:pt x="127" y="92"/>
                  <a:pt x="137" y="72"/>
                  <a:pt x="134" y="75"/>
                </a:cubicBezTo>
                <a:cubicBezTo>
                  <a:pt x="132" y="77"/>
                  <a:pt x="125" y="96"/>
                  <a:pt x="121" y="104"/>
                </a:cubicBezTo>
                <a:cubicBezTo>
                  <a:pt x="118" y="105"/>
                  <a:pt x="117" y="80"/>
                  <a:pt x="115" y="84"/>
                </a:cubicBezTo>
                <a:cubicBezTo>
                  <a:pt x="113" y="88"/>
                  <a:pt x="115" y="111"/>
                  <a:pt x="112" y="126"/>
                </a:cubicBezTo>
                <a:cubicBezTo>
                  <a:pt x="109" y="141"/>
                  <a:pt x="100" y="170"/>
                  <a:pt x="94" y="174"/>
                </a:cubicBezTo>
                <a:cubicBezTo>
                  <a:pt x="90" y="187"/>
                  <a:pt x="72" y="133"/>
                  <a:pt x="77" y="152"/>
                </a:cubicBezTo>
                <a:cubicBezTo>
                  <a:pt x="82" y="171"/>
                  <a:pt x="86" y="196"/>
                  <a:pt x="85" y="200"/>
                </a:cubicBezTo>
                <a:cubicBezTo>
                  <a:pt x="84" y="204"/>
                  <a:pt x="73" y="170"/>
                  <a:pt x="70" y="176"/>
                </a:cubicBezTo>
                <a:cubicBezTo>
                  <a:pt x="87" y="212"/>
                  <a:pt x="67" y="215"/>
                  <a:pt x="68" y="237"/>
                </a:cubicBezTo>
                <a:cubicBezTo>
                  <a:pt x="66" y="252"/>
                  <a:pt x="77" y="263"/>
                  <a:pt x="58" y="269"/>
                </a:cubicBezTo>
                <a:cubicBezTo>
                  <a:pt x="39" y="275"/>
                  <a:pt x="77" y="275"/>
                  <a:pt x="77" y="279"/>
                </a:cubicBezTo>
                <a:cubicBezTo>
                  <a:pt x="77" y="283"/>
                  <a:pt x="74" y="297"/>
                  <a:pt x="58" y="294"/>
                </a:cubicBezTo>
                <a:cubicBezTo>
                  <a:pt x="42" y="291"/>
                  <a:pt x="80" y="310"/>
                  <a:pt x="85" y="318"/>
                </a:cubicBezTo>
                <a:cubicBezTo>
                  <a:pt x="90" y="326"/>
                  <a:pt x="85" y="334"/>
                  <a:pt x="89" y="344"/>
                </a:cubicBezTo>
                <a:lnTo>
                  <a:pt x="109" y="377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35" name="Group 1339"/>
          <p:cNvGrpSpPr>
            <a:grpSpLocks/>
          </p:cNvGrpSpPr>
          <p:nvPr userDrawn="1"/>
        </p:nvGrpSpPr>
        <p:grpSpPr bwMode="auto">
          <a:xfrm rot="21260164" flipH="1">
            <a:off x="-793750" y="3232150"/>
            <a:ext cx="10133013" cy="2905125"/>
            <a:chOff x="410" y="1808"/>
            <a:chExt cx="5784" cy="2512"/>
          </a:xfrm>
        </p:grpSpPr>
        <p:pic>
          <p:nvPicPr>
            <p:cNvPr id="36" name="Picture 1336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 rot="-207912">
              <a:off x="410" y="2146"/>
              <a:ext cx="4808" cy="20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1337" descr="light5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106"/>
            <a:stretch>
              <a:fillRect/>
            </a:stretch>
          </p:blipFill>
          <p:spPr bwMode="blackGray">
            <a:xfrm>
              <a:off x="434" y="1808"/>
              <a:ext cx="5760" cy="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6494" name="Rectangle 129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87450" y="3894138"/>
            <a:ext cx="6400800" cy="10334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  <a:endParaRPr lang="en-US" altLang="zh-TW"/>
          </a:p>
        </p:txBody>
      </p:sp>
      <p:sp>
        <p:nvSpPr>
          <p:cNvPr id="436493" name="Rectangle 1293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774700" y="1576388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5109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49507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48450" y="17463"/>
            <a:ext cx="2082800" cy="583723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395288" y="17463"/>
            <a:ext cx="6100762" cy="583723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824564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288" y="17463"/>
            <a:ext cx="8335962" cy="86201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328738"/>
            <a:ext cx="8229600" cy="4525962"/>
          </a:xfrm>
        </p:spPr>
        <p:txBody>
          <a:bodyPr/>
          <a:lstStyle/>
          <a:p>
            <a:pPr lvl="0"/>
            <a:r>
              <a:rPr lang="zh-TW" altLang="en-US" noProof="0"/>
              <a:t>按一下圖示以新增圖表</a:t>
            </a:r>
          </a:p>
        </p:txBody>
      </p:sp>
    </p:spTree>
    <p:extLst>
      <p:ext uri="{BB962C8B-B14F-4D97-AF65-F5344CB8AC3E}">
        <p14:creationId xmlns:p14="http://schemas.microsoft.com/office/powerpoint/2010/main" val="428409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34251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335824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3287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3361294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80867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553491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624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809880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35906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87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150833" name="Rectangle 305"/>
          <p:cNvSpPr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defRPr/>
            </a:pPr>
            <a:endParaRPr lang="en-US" altLang="zh-TW" sz="1400" b="0">
              <a:latin typeface="Arial" charset="0"/>
              <a:ea typeface="新細明體" charset="-120"/>
            </a:endParaRPr>
          </a:p>
        </p:txBody>
      </p:sp>
      <p:sp>
        <p:nvSpPr>
          <p:cNvPr id="150834" name="Rectangle 306"/>
          <p:cNvSpPr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altLang="zh-TW" sz="1400" b="0">
              <a:latin typeface="Arial" charset="0"/>
              <a:ea typeface="新細明體" charset="-120"/>
            </a:endParaRPr>
          </a:p>
        </p:txBody>
      </p:sp>
      <p:sp>
        <p:nvSpPr>
          <p:cNvPr id="150835" name="Rectangle 307"/>
          <p:cNvSpPr>
            <a:spLocks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zh-TW" altLang="zh-TW" sz="1400" b="0">
              <a:ea typeface="新細明體" panose="02020500000000000000" pitchFamily="18" charset="-120"/>
            </a:endParaRPr>
          </a:p>
        </p:txBody>
      </p:sp>
      <p:sp>
        <p:nvSpPr>
          <p:cNvPr id="150840" name="Freeform 312"/>
          <p:cNvSpPr>
            <a:spLocks/>
          </p:cNvSpPr>
          <p:nvPr/>
        </p:nvSpPr>
        <p:spPr bwMode="gray">
          <a:xfrm>
            <a:off x="-9525" y="-9525"/>
            <a:ext cx="9172575" cy="896938"/>
          </a:xfrm>
          <a:custGeom>
            <a:avLst/>
            <a:gdLst/>
            <a:ahLst/>
            <a:cxnLst>
              <a:cxn ang="0">
                <a:pos x="0" y="565"/>
              </a:cxn>
              <a:cxn ang="0">
                <a:pos x="0" y="0"/>
              </a:cxn>
              <a:cxn ang="0">
                <a:pos x="5766" y="0"/>
              </a:cxn>
              <a:cxn ang="0">
                <a:pos x="5778" y="565"/>
              </a:cxn>
              <a:cxn ang="0">
                <a:pos x="0" y="565"/>
              </a:cxn>
            </a:cxnLst>
            <a:rect l="0" t="0" r="r" b="b"/>
            <a:pathLst>
              <a:path w="5778" h="565">
                <a:moveTo>
                  <a:pt x="0" y="565"/>
                </a:moveTo>
                <a:lnTo>
                  <a:pt x="0" y="0"/>
                </a:lnTo>
                <a:lnTo>
                  <a:pt x="5766" y="0"/>
                </a:lnTo>
                <a:lnTo>
                  <a:pt x="5778" y="565"/>
                </a:lnTo>
                <a:lnTo>
                  <a:pt x="0" y="565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3079" name="Group 316"/>
          <p:cNvGrpSpPr>
            <a:grpSpLocks/>
          </p:cNvGrpSpPr>
          <p:nvPr/>
        </p:nvGrpSpPr>
        <p:grpSpPr bwMode="auto">
          <a:xfrm flipH="1" flipV="1">
            <a:off x="4764088" y="5418138"/>
            <a:ext cx="4387850" cy="1517650"/>
            <a:chOff x="83" y="25"/>
            <a:chExt cx="3761" cy="1301"/>
          </a:xfrm>
        </p:grpSpPr>
        <p:sp>
          <p:nvSpPr>
            <p:cNvPr id="150842" name="Freeform 314"/>
            <p:cNvSpPr>
              <a:spLocks/>
            </p:cNvSpPr>
            <p:nvPr userDrawn="1"/>
          </p:nvSpPr>
          <p:spPr bwMode="gray">
            <a:xfrm>
              <a:off x="90" y="39"/>
              <a:ext cx="3682" cy="1203"/>
            </a:xfrm>
            <a:custGeom>
              <a:avLst/>
              <a:gdLst/>
              <a:ahLst/>
              <a:cxnLst>
                <a:cxn ang="0">
                  <a:pos x="0" y="1203"/>
                </a:cxn>
                <a:cxn ang="0">
                  <a:pos x="0" y="51"/>
                </a:cxn>
                <a:cxn ang="0">
                  <a:pos x="3682" y="51"/>
                </a:cxn>
                <a:cxn ang="0">
                  <a:pos x="1242" y="355"/>
                </a:cxn>
                <a:cxn ang="0">
                  <a:pos x="0" y="1203"/>
                </a:cxn>
              </a:cxnLst>
              <a:rect l="0" t="0" r="r" b="b"/>
              <a:pathLst>
                <a:path w="3682" h="1203">
                  <a:moveTo>
                    <a:pt x="0" y="1203"/>
                  </a:moveTo>
                  <a:lnTo>
                    <a:pt x="0" y="51"/>
                  </a:lnTo>
                  <a:cubicBezTo>
                    <a:pt x="0" y="51"/>
                    <a:pt x="3475" y="0"/>
                    <a:pt x="3682" y="51"/>
                  </a:cubicBezTo>
                  <a:cubicBezTo>
                    <a:pt x="2491" y="76"/>
                    <a:pt x="2161" y="90"/>
                    <a:pt x="1242" y="355"/>
                  </a:cubicBezTo>
                  <a:cubicBezTo>
                    <a:pt x="323" y="620"/>
                    <a:pt x="0" y="1203"/>
                    <a:pt x="0" y="1203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843" name="Freeform 315"/>
            <p:cNvSpPr>
              <a:spLocks/>
            </p:cNvSpPr>
            <p:nvPr userDrawn="1"/>
          </p:nvSpPr>
          <p:spPr bwMode="gray">
            <a:xfrm>
              <a:off x="83" y="25"/>
              <a:ext cx="3761" cy="1301"/>
            </a:xfrm>
            <a:custGeom>
              <a:avLst/>
              <a:gdLst/>
              <a:ahLst/>
              <a:cxnLst>
                <a:cxn ang="0">
                  <a:pos x="0" y="1301"/>
                </a:cxn>
                <a:cxn ang="0">
                  <a:pos x="1514" y="330"/>
                </a:cxn>
                <a:cxn ang="0">
                  <a:pos x="3747" y="65"/>
                </a:cxn>
                <a:cxn ang="0">
                  <a:pos x="1469" y="246"/>
                </a:cxn>
                <a:cxn ang="0">
                  <a:pos x="7" y="1081"/>
                </a:cxn>
                <a:cxn ang="0">
                  <a:pos x="0" y="1301"/>
                </a:cxn>
              </a:cxnLst>
              <a:rect l="0" t="0" r="r" b="b"/>
              <a:pathLst>
                <a:path w="3761" h="1301">
                  <a:moveTo>
                    <a:pt x="0" y="1301"/>
                  </a:moveTo>
                  <a:cubicBezTo>
                    <a:pt x="537" y="615"/>
                    <a:pt x="887" y="532"/>
                    <a:pt x="1514" y="330"/>
                  </a:cubicBezTo>
                  <a:cubicBezTo>
                    <a:pt x="2141" y="128"/>
                    <a:pt x="3761" y="80"/>
                    <a:pt x="3747" y="65"/>
                  </a:cubicBezTo>
                  <a:cubicBezTo>
                    <a:pt x="2738" y="0"/>
                    <a:pt x="2001" y="110"/>
                    <a:pt x="1469" y="246"/>
                  </a:cubicBezTo>
                  <a:cubicBezTo>
                    <a:pt x="939" y="382"/>
                    <a:pt x="395" y="615"/>
                    <a:pt x="7" y="1081"/>
                  </a:cubicBezTo>
                  <a:lnTo>
                    <a:pt x="0" y="1301"/>
                  </a:lnTo>
                  <a:close/>
                </a:path>
              </a:pathLst>
            </a:custGeom>
            <a:solidFill>
              <a:srgbClr val="1C1C1C">
                <a:alpha val="10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sp>
        <p:nvSpPr>
          <p:cNvPr id="150846" name="Rectangle 318"/>
          <p:cNvSpPr>
            <a:spLocks noChangeArrowheads="1"/>
          </p:cNvSpPr>
          <p:nvPr/>
        </p:nvSpPr>
        <p:spPr bwMode="gray">
          <a:xfrm>
            <a:off x="0" y="822325"/>
            <a:ext cx="9144000" cy="128588"/>
          </a:xfrm>
          <a:prstGeom prst="rect">
            <a:avLst/>
          </a:prstGeom>
          <a:solidFill>
            <a:srgbClr val="1C1C1C">
              <a:alpha val="10001"/>
            </a:srgb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zh-TW" altLang="en-US">
              <a:ea typeface="新細明體" panose="02020500000000000000" pitchFamily="18" charset="-120"/>
            </a:endParaRPr>
          </a:p>
        </p:txBody>
      </p:sp>
      <p:grpSp>
        <p:nvGrpSpPr>
          <p:cNvPr id="3081" name="Group 406"/>
          <p:cNvGrpSpPr>
            <a:grpSpLocks/>
          </p:cNvGrpSpPr>
          <p:nvPr/>
        </p:nvGrpSpPr>
        <p:grpSpPr bwMode="auto">
          <a:xfrm>
            <a:off x="0" y="76200"/>
            <a:ext cx="1778000" cy="835025"/>
            <a:chOff x="0" y="-710"/>
            <a:chExt cx="3104" cy="1456"/>
          </a:xfrm>
        </p:grpSpPr>
        <p:sp>
          <p:nvSpPr>
            <p:cNvPr id="150909" name="Freeform 381"/>
            <p:cNvSpPr>
              <a:spLocks/>
            </p:cNvSpPr>
            <p:nvPr userDrawn="1"/>
          </p:nvSpPr>
          <p:spPr bwMode="gray">
            <a:xfrm flipH="1">
              <a:off x="2070" y="-710"/>
              <a:ext cx="1034" cy="1453"/>
            </a:xfrm>
            <a:custGeom>
              <a:avLst/>
              <a:gdLst/>
              <a:ahLst/>
              <a:cxnLst>
                <a:cxn ang="0">
                  <a:pos x="671" y="109"/>
                </a:cxn>
                <a:cxn ang="0">
                  <a:pos x="457" y="25"/>
                </a:cxn>
                <a:cxn ang="0">
                  <a:pos x="359" y="260"/>
                </a:cxn>
                <a:cxn ang="0">
                  <a:pos x="307" y="413"/>
                </a:cxn>
                <a:cxn ang="0">
                  <a:pos x="56" y="548"/>
                </a:cxn>
                <a:cxn ang="0">
                  <a:pos x="0" y="959"/>
                </a:cxn>
                <a:cxn ang="0">
                  <a:pos x="117" y="1563"/>
                </a:cxn>
                <a:cxn ang="0">
                  <a:pos x="195" y="1750"/>
                </a:cxn>
                <a:cxn ang="0">
                  <a:pos x="174" y="2812"/>
                </a:cxn>
                <a:cxn ang="0">
                  <a:pos x="340" y="3090"/>
                </a:cxn>
                <a:cxn ang="0">
                  <a:pos x="388" y="2849"/>
                </a:cxn>
                <a:cxn ang="0">
                  <a:pos x="404" y="2121"/>
                </a:cxn>
                <a:cxn ang="0">
                  <a:pos x="513" y="1851"/>
                </a:cxn>
                <a:cxn ang="0">
                  <a:pos x="574" y="2214"/>
                </a:cxn>
                <a:cxn ang="0">
                  <a:pos x="592" y="3076"/>
                </a:cxn>
                <a:cxn ang="0">
                  <a:pos x="1026" y="3075"/>
                </a:cxn>
                <a:cxn ang="0">
                  <a:pos x="787" y="2922"/>
                </a:cxn>
                <a:cxn ang="0">
                  <a:pos x="761" y="2267"/>
                </a:cxn>
                <a:cxn ang="0">
                  <a:pos x="817" y="1646"/>
                </a:cxn>
                <a:cxn ang="0">
                  <a:pos x="878" y="1221"/>
                </a:cxn>
                <a:cxn ang="0">
                  <a:pos x="1101" y="1333"/>
                </a:cxn>
                <a:cxn ang="0">
                  <a:pos x="1298" y="1258"/>
                </a:cxn>
                <a:cxn ang="0">
                  <a:pos x="1492" y="1116"/>
                </a:cxn>
                <a:cxn ang="0">
                  <a:pos x="1408" y="1573"/>
                </a:cxn>
                <a:cxn ang="0">
                  <a:pos x="1485" y="1697"/>
                </a:cxn>
                <a:cxn ang="0">
                  <a:pos x="1655" y="2526"/>
                </a:cxn>
                <a:cxn ang="0">
                  <a:pos x="1643" y="2922"/>
                </a:cxn>
                <a:cxn ang="0">
                  <a:pos x="1550" y="3020"/>
                </a:cxn>
                <a:cxn ang="0">
                  <a:pos x="1707" y="3078"/>
                </a:cxn>
                <a:cxn ang="0">
                  <a:pos x="1946" y="2996"/>
                </a:cxn>
                <a:cxn ang="0">
                  <a:pos x="1966" y="2521"/>
                </a:cxn>
                <a:cxn ang="0">
                  <a:pos x="1966" y="1624"/>
                </a:cxn>
                <a:cxn ang="0">
                  <a:pos x="2068" y="1415"/>
                </a:cxn>
                <a:cxn ang="0">
                  <a:pos x="2209" y="971"/>
                </a:cxn>
                <a:cxn ang="0">
                  <a:pos x="2185" y="687"/>
                </a:cxn>
                <a:cxn ang="0">
                  <a:pos x="1961" y="456"/>
                </a:cxn>
                <a:cxn ang="0">
                  <a:pos x="2034" y="267"/>
                </a:cxn>
                <a:cxn ang="0">
                  <a:pos x="1924" y="146"/>
                </a:cxn>
                <a:cxn ang="0">
                  <a:pos x="1747" y="158"/>
                </a:cxn>
                <a:cxn ang="0">
                  <a:pos x="1659" y="409"/>
                </a:cxn>
                <a:cxn ang="0">
                  <a:pos x="1735" y="527"/>
                </a:cxn>
                <a:cxn ang="0">
                  <a:pos x="1500" y="674"/>
                </a:cxn>
                <a:cxn ang="0">
                  <a:pos x="1344" y="971"/>
                </a:cxn>
                <a:cxn ang="0">
                  <a:pos x="1218" y="1107"/>
                </a:cxn>
                <a:cxn ang="0">
                  <a:pos x="1076" y="1107"/>
                </a:cxn>
                <a:cxn ang="0">
                  <a:pos x="800" y="910"/>
                </a:cxn>
                <a:cxn ang="0">
                  <a:pos x="683" y="655"/>
                </a:cxn>
                <a:cxn ang="0">
                  <a:pos x="522" y="442"/>
                </a:cxn>
                <a:cxn ang="0">
                  <a:pos x="683" y="358"/>
                </a:cxn>
              </a:cxnLst>
              <a:rect l="0" t="0" r="r" b="b"/>
              <a:pathLst>
                <a:path w="2214" h="3107">
                  <a:moveTo>
                    <a:pt x="727" y="296"/>
                  </a:moveTo>
                  <a:lnTo>
                    <a:pt x="692" y="238"/>
                  </a:lnTo>
                  <a:cubicBezTo>
                    <a:pt x="697" y="223"/>
                    <a:pt x="705" y="209"/>
                    <a:pt x="705" y="194"/>
                  </a:cubicBezTo>
                  <a:cubicBezTo>
                    <a:pt x="705" y="165"/>
                    <a:pt x="671" y="140"/>
                    <a:pt x="671" y="109"/>
                  </a:cubicBezTo>
                  <a:lnTo>
                    <a:pt x="663" y="54"/>
                  </a:lnTo>
                  <a:lnTo>
                    <a:pt x="620" y="8"/>
                  </a:lnTo>
                  <a:lnTo>
                    <a:pt x="559" y="0"/>
                  </a:lnTo>
                  <a:lnTo>
                    <a:pt x="457" y="25"/>
                  </a:lnTo>
                  <a:lnTo>
                    <a:pt x="391" y="56"/>
                  </a:lnTo>
                  <a:lnTo>
                    <a:pt x="354" y="138"/>
                  </a:lnTo>
                  <a:lnTo>
                    <a:pt x="359" y="206"/>
                  </a:lnTo>
                  <a:lnTo>
                    <a:pt x="359" y="260"/>
                  </a:lnTo>
                  <a:lnTo>
                    <a:pt x="371" y="296"/>
                  </a:lnTo>
                  <a:lnTo>
                    <a:pt x="367" y="344"/>
                  </a:lnTo>
                  <a:cubicBezTo>
                    <a:pt x="346" y="391"/>
                    <a:pt x="369" y="354"/>
                    <a:pt x="329" y="371"/>
                  </a:cubicBezTo>
                  <a:cubicBezTo>
                    <a:pt x="319" y="376"/>
                    <a:pt x="316" y="405"/>
                    <a:pt x="307" y="413"/>
                  </a:cubicBezTo>
                  <a:cubicBezTo>
                    <a:pt x="301" y="437"/>
                    <a:pt x="274" y="451"/>
                    <a:pt x="250" y="456"/>
                  </a:cubicBezTo>
                  <a:cubicBezTo>
                    <a:pt x="236" y="464"/>
                    <a:pt x="228" y="476"/>
                    <a:pt x="214" y="485"/>
                  </a:cubicBezTo>
                  <a:lnTo>
                    <a:pt x="141" y="512"/>
                  </a:lnTo>
                  <a:lnTo>
                    <a:pt x="56" y="548"/>
                  </a:lnTo>
                  <a:lnTo>
                    <a:pt x="12" y="598"/>
                  </a:lnTo>
                  <a:lnTo>
                    <a:pt x="5" y="668"/>
                  </a:lnTo>
                  <a:lnTo>
                    <a:pt x="5" y="759"/>
                  </a:lnTo>
                  <a:lnTo>
                    <a:pt x="0" y="959"/>
                  </a:lnTo>
                  <a:lnTo>
                    <a:pt x="5" y="1092"/>
                  </a:lnTo>
                  <a:lnTo>
                    <a:pt x="32" y="1277"/>
                  </a:lnTo>
                  <a:lnTo>
                    <a:pt x="68" y="1453"/>
                  </a:lnTo>
                  <a:cubicBezTo>
                    <a:pt x="85" y="1541"/>
                    <a:pt x="59" y="1556"/>
                    <a:pt x="117" y="1563"/>
                  </a:cubicBezTo>
                  <a:cubicBezTo>
                    <a:pt x="129" y="1585"/>
                    <a:pt x="117" y="1558"/>
                    <a:pt x="117" y="1604"/>
                  </a:cubicBezTo>
                  <a:cubicBezTo>
                    <a:pt x="117" y="1631"/>
                    <a:pt x="129" y="1660"/>
                    <a:pt x="136" y="1684"/>
                  </a:cubicBezTo>
                  <a:cubicBezTo>
                    <a:pt x="143" y="1703"/>
                    <a:pt x="163" y="1716"/>
                    <a:pt x="178" y="1730"/>
                  </a:cubicBezTo>
                  <a:cubicBezTo>
                    <a:pt x="185" y="1738"/>
                    <a:pt x="195" y="1750"/>
                    <a:pt x="195" y="1750"/>
                  </a:cubicBezTo>
                  <a:lnTo>
                    <a:pt x="198" y="1866"/>
                  </a:lnTo>
                  <a:lnTo>
                    <a:pt x="182" y="2158"/>
                  </a:lnTo>
                  <a:lnTo>
                    <a:pt x="182" y="2383"/>
                  </a:lnTo>
                  <a:lnTo>
                    <a:pt x="174" y="2812"/>
                  </a:lnTo>
                  <a:cubicBezTo>
                    <a:pt x="166" y="2950"/>
                    <a:pt x="169" y="2956"/>
                    <a:pt x="229" y="2955"/>
                  </a:cubicBezTo>
                  <a:cubicBezTo>
                    <a:pt x="253" y="2959"/>
                    <a:pt x="234" y="2986"/>
                    <a:pt x="231" y="3019"/>
                  </a:cubicBezTo>
                  <a:cubicBezTo>
                    <a:pt x="226" y="3047"/>
                    <a:pt x="214" y="3077"/>
                    <a:pt x="228" y="3085"/>
                  </a:cubicBezTo>
                  <a:cubicBezTo>
                    <a:pt x="258" y="3107"/>
                    <a:pt x="310" y="3098"/>
                    <a:pt x="340" y="3090"/>
                  </a:cubicBezTo>
                  <a:cubicBezTo>
                    <a:pt x="344" y="3060"/>
                    <a:pt x="338" y="3041"/>
                    <a:pt x="337" y="3018"/>
                  </a:cubicBezTo>
                  <a:cubicBezTo>
                    <a:pt x="334" y="2997"/>
                    <a:pt x="337" y="2973"/>
                    <a:pt x="346" y="2962"/>
                  </a:cubicBezTo>
                  <a:lnTo>
                    <a:pt x="387" y="2953"/>
                  </a:lnTo>
                  <a:lnTo>
                    <a:pt x="388" y="2849"/>
                  </a:lnTo>
                  <a:lnTo>
                    <a:pt x="388" y="2698"/>
                  </a:lnTo>
                  <a:lnTo>
                    <a:pt x="388" y="2505"/>
                  </a:lnTo>
                  <a:lnTo>
                    <a:pt x="401" y="2310"/>
                  </a:lnTo>
                  <a:lnTo>
                    <a:pt x="404" y="2121"/>
                  </a:lnTo>
                  <a:lnTo>
                    <a:pt x="445" y="1935"/>
                  </a:lnTo>
                  <a:lnTo>
                    <a:pt x="469" y="1828"/>
                  </a:lnTo>
                  <a:cubicBezTo>
                    <a:pt x="479" y="1821"/>
                    <a:pt x="485" y="1803"/>
                    <a:pt x="498" y="1806"/>
                  </a:cubicBezTo>
                  <a:cubicBezTo>
                    <a:pt x="501" y="1806"/>
                    <a:pt x="510" y="1847"/>
                    <a:pt x="513" y="1851"/>
                  </a:cubicBezTo>
                  <a:cubicBezTo>
                    <a:pt x="530" y="1893"/>
                    <a:pt x="547" y="1932"/>
                    <a:pt x="559" y="1976"/>
                  </a:cubicBezTo>
                  <a:cubicBezTo>
                    <a:pt x="561" y="2002"/>
                    <a:pt x="561" y="2007"/>
                    <a:pt x="571" y="2029"/>
                  </a:cubicBezTo>
                  <a:cubicBezTo>
                    <a:pt x="578" y="2078"/>
                    <a:pt x="578" y="2125"/>
                    <a:pt x="571" y="2177"/>
                  </a:cubicBezTo>
                  <a:cubicBezTo>
                    <a:pt x="571" y="2189"/>
                    <a:pt x="574" y="2214"/>
                    <a:pt x="574" y="2214"/>
                  </a:cubicBezTo>
                  <a:lnTo>
                    <a:pt x="549" y="2395"/>
                  </a:lnTo>
                  <a:lnTo>
                    <a:pt x="537" y="2718"/>
                  </a:lnTo>
                  <a:cubicBezTo>
                    <a:pt x="535" y="2923"/>
                    <a:pt x="496" y="2922"/>
                    <a:pt x="591" y="2925"/>
                  </a:cubicBezTo>
                  <a:cubicBezTo>
                    <a:pt x="583" y="2983"/>
                    <a:pt x="573" y="3051"/>
                    <a:pt x="592" y="3076"/>
                  </a:cubicBezTo>
                  <a:lnTo>
                    <a:pt x="700" y="3076"/>
                  </a:lnTo>
                  <a:lnTo>
                    <a:pt x="704" y="3040"/>
                  </a:lnTo>
                  <a:lnTo>
                    <a:pt x="763" y="3076"/>
                  </a:lnTo>
                  <a:cubicBezTo>
                    <a:pt x="840" y="3078"/>
                    <a:pt x="947" y="3082"/>
                    <a:pt x="1026" y="3075"/>
                  </a:cubicBezTo>
                  <a:cubicBezTo>
                    <a:pt x="1042" y="3072"/>
                    <a:pt x="1013" y="3048"/>
                    <a:pt x="1012" y="3046"/>
                  </a:cubicBezTo>
                  <a:cubicBezTo>
                    <a:pt x="982" y="3014"/>
                    <a:pt x="948" y="3000"/>
                    <a:pt x="906" y="2995"/>
                  </a:cubicBezTo>
                  <a:cubicBezTo>
                    <a:pt x="878" y="2983"/>
                    <a:pt x="892" y="2988"/>
                    <a:pt x="865" y="2983"/>
                  </a:cubicBezTo>
                  <a:cubicBezTo>
                    <a:pt x="831" y="2968"/>
                    <a:pt x="814" y="2944"/>
                    <a:pt x="787" y="2922"/>
                  </a:cubicBezTo>
                  <a:cubicBezTo>
                    <a:pt x="785" y="2908"/>
                    <a:pt x="772" y="2898"/>
                    <a:pt x="763" y="2886"/>
                  </a:cubicBezTo>
                  <a:lnTo>
                    <a:pt x="800" y="2864"/>
                  </a:lnTo>
                  <a:lnTo>
                    <a:pt x="780" y="2614"/>
                  </a:lnTo>
                  <a:lnTo>
                    <a:pt x="761" y="2267"/>
                  </a:lnTo>
                  <a:lnTo>
                    <a:pt x="772" y="2102"/>
                  </a:lnTo>
                  <a:lnTo>
                    <a:pt x="792" y="1935"/>
                  </a:lnTo>
                  <a:lnTo>
                    <a:pt x="780" y="1660"/>
                  </a:lnTo>
                  <a:lnTo>
                    <a:pt x="817" y="1646"/>
                  </a:lnTo>
                  <a:lnTo>
                    <a:pt x="767" y="1289"/>
                  </a:lnTo>
                  <a:lnTo>
                    <a:pt x="756" y="1179"/>
                  </a:lnTo>
                  <a:cubicBezTo>
                    <a:pt x="780" y="1182"/>
                    <a:pt x="804" y="1182"/>
                    <a:pt x="829" y="1187"/>
                  </a:cubicBezTo>
                  <a:cubicBezTo>
                    <a:pt x="846" y="1189"/>
                    <a:pt x="861" y="1213"/>
                    <a:pt x="878" y="1221"/>
                  </a:cubicBezTo>
                  <a:cubicBezTo>
                    <a:pt x="895" y="1228"/>
                    <a:pt x="916" y="1230"/>
                    <a:pt x="933" y="1236"/>
                  </a:cubicBezTo>
                  <a:cubicBezTo>
                    <a:pt x="955" y="1242"/>
                    <a:pt x="960" y="1258"/>
                    <a:pt x="974" y="1270"/>
                  </a:cubicBezTo>
                  <a:cubicBezTo>
                    <a:pt x="982" y="1277"/>
                    <a:pt x="999" y="1284"/>
                    <a:pt x="999" y="1284"/>
                  </a:cubicBezTo>
                  <a:cubicBezTo>
                    <a:pt x="1018" y="1310"/>
                    <a:pt x="1071" y="1315"/>
                    <a:pt x="1101" y="1333"/>
                  </a:cubicBezTo>
                  <a:cubicBezTo>
                    <a:pt x="1113" y="1347"/>
                    <a:pt x="1126" y="1352"/>
                    <a:pt x="1145" y="1356"/>
                  </a:cubicBezTo>
                  <a:cubicBezTo>
                    <a:pt x="1178" y="1352"/>
                    <a:pt x="1172" y="1334"/>
                    <a:pt x="1205" y="1330"/>
                  </a:cubicBezTo>
                  <a:cubicBezTo>
                    <a:pt x="1215" y="1317"/>
                    <a:pt x="1213" y="1308"/>
                    <a:pt x="1230" y="1305"/>
                  </a:cubicBezTo>
                  <a:cubicBezTo>
                    <a:pt x="1259" y="1267"/>
                    <a:pt x="1244" y="1267"/>
                    <a:pt x="1298" y="1258"/>
                  </a:cubicBezTo>
                  <a:cubicBezTo>
                    <a:pt x="1305" y="1255"/>
                    <a:pt x="1332" y="1236"/>
                    <a:pt x="1332" y="1236"/>
                  </a:cubicBezTo>
                  <a:lnTo>
                    <a:pt x="1427" y="1174"/>
                  </a:lnTo>
                  <a:cubicBezTo>
                    <a:pt x="1437" y="1162"/>
                    <a:pt x="1444" y="1146"/>
                    <a:pt x="1455" y="1136"/>
                  </a:cubicBezTo>
                  <a:cubicBezTo>
                    <a:pt x="1465" y="1127"/>
                    <a:pt x="1492" y="1116"/>
                    <a:pt x="1492" y="1116"/>
                  </a:cubicBezTo>
                  <a:cubicBezTo>
                    <a:pt x="1519" y="1121"/>
                    <a:pt x="1502" y="1187"/>
                    <a:pt x="1492" y="1208"/>
                  </a:cubicBezTo>
                  <a:cubicBezTo>
                    <a:pt x="1487" y="1253"/>
                    <a:pt x="1480" y="1292"/>
                    <a:pt x="1463" y="1333"/>
                  </a:cubicBezTo>
                  <a:cubicBezTo>
                    <a:pt x="1458" y="1362"/>
                    <a:pt x="1449" y="1389"/>
                    <a:pt x="1439" y="1418"/>
                  </a:cubicBezTo>
                  <a:cubicBezTo>
                    <a:pt x="1437" y="1470"/>
                    <a:pt x="1422" y="1522"/>
                    <a:pt x="1408" y="1573"/>
                  </a:cubicBezTo>
                  <a:cubicBezTo>
                    <a:pt x="1405" y="1594"/>
                    <a:pt x="1397" y="1614"/>
                    <a:pt x="1395" y="1636"/>
                  </a:cubicBezTo>
                  <a:cubicBezTo>
                    <a:pt x="1392" y="1663"/>
                    <a:pt x="1388" y="1695"/>
                    <a:pt x="1388" y="1720"/>
                  </a:cubicBezTo>
                  <a:lnTo>
                    <a:pt x="1460" y="1730"/>
                  </a:lnTo>
                  <a:lnTo>
                    <a:pt x="1485" y="1697"/>
                  </a:lnTo>
                  <a:lnTo>
                    <a:pt x="1553" y="1713"/>
                  </a:lnTo>
                  <a:lnTo>
                    <a:pt x="1561" y="1878"/>
                  </a:lnTo>
                  <a:lnTo>
                    <a:pt x="1601" y="2261"/>
                  </a:lnTo>
                  <a:lnTo>
                    <a:pt x="1655" y="2526"/>
                  </a:lnTo>
                  <a:lnTo>
                    <a:pt x="1675" y="2820"/>
                  </a:lnTo>
                  <a:lnTo>
                    <a:pt x="1699" y="2837"/>
                  </a:lnTo>
                  <a:lnTo>
                    <a:pt x="1679" y="2893"/>
                  </a:lnTo>
                  <a:lnTo>
                    <a:pt x="1643" y="2922"/>
                  </a:lnTo>
                  <a:lnTo>
                    <a:pt x="1529" y="2966"/>
                  </a:lnTo>
                  <a:lnTo>
                    <a:pt x="1460" y="2987"/>
                  </a:lnTo>
                  <a:lnTo>
                    <a:pt x="1455" y="3014"/>
                  </a:lnTo>
                  <a:lnTo>
                    <a:pt x="1550" y="3020"/>
                  </a:lnTo>
                  <a:lnTo>
                    <a:pt x="1481" y="3053"/>
                  </a:lnTo>
                  <a:lnTo>
                    <a:pt x="1473" y="3076"/>
                  </a:lnTo>
                  <a:lnTo>
                    <a:pt x="1606" y="3076"/>
                  </a:lnTo>
                  <a:lnTo>
                    <a:pt x="1707" y="3078"/>
                  </a:lnTo>
                  <a:lnTo>
                    <a:pt x="1818" y="3041"/>
                  </a:lnTo>
                  <a:lnTo>
                    <a:pt x="1819" y="3076"/>
                  </a:lnTo>
                  <a:lnTo>
                    <a:pt x="1947" y="3078"/>
                  </a:lnTo>
                  <a:lnTo>
                    <a:pt x="1946" y="2996"/>
                  </a:lnTo>
                  <a:lnTo>
                    <a:pt x="1930" y="2922"/>
                  </a:lnTo>
                  <a:lnTo>
                    <a:pt x="1954" y="2905"/>
                  </a:lnTo>
                  <a:lnTo>
                    <a:pt x="1959" y="2767"/>
                  </a:lnTo>
                  <a:lnTo>
                    <a:pt x="1966" y="2521"/>
                  </a:lnTo>
                  <a:lnTo>
                    <a:pt x="1954" y="2150"/>
                  </a:lnTo>
                  <a:lnTo>
                    <a:pt x="1961" y="2029"/>
                  </a:lnTo>
                  <a:lnTo>
                    <a:pt x="1974" y="1750"/>
                  </a:lnTo>
                  <a:lnTo>
                    <a:pt x="1966" y="1624"/>
                  </a:lnTo>
                  <a:lnTo>
                    <a:pt x="2039" y="1596"/>
                  </a:lnTo>
                  <a:lnTo>
                    <a:pt x="2027" y="1488"/>
                  </a:lnTo>
                  <a:lnTo>
                    <a:pt x="2019" y="1463"/>
                  </a:lnTo>
                  <a:lnTo>
                    <a:pt x="2068" y="1415"/>
                  </a:lnTo>
                  <a:lnTo>
                    <a:pt x="2139" y="1362"/>
                  </a:lnTo>
                  <a:cubicBezTo>
                    <a:pt x="2153" y="1337"/>
                    <a:pt x="2175" y="1315"/>
                    <a:pt x="2185" y="1289"/>
                  </a:cubicBezTo>
                  <a:cubicBezTo>
                    <a:pt x="2187" y="1236"/>
                    <a:pt x="2185" y="1201"/>
                    <a:pt x="2205" y="1156"/>
                  </a:cubicBezTo>
                  <a:cubicBezTo>
                    <a:pt x="2202" y="1099"/>
                    <a:pt x="2187" y="1023"/>
                    <a:pt x="2209" y="971"/>
                  </a:cubicBezTo>
                  <a:cubicBezTo>
                    <a:pt x="2206" y="942"/>
                    <a:pt x="2214" y="914"/>
                    <a:pt x="2187" y="900"/>
                  </a:cubicBezTo>
                  <a:cubicBezTo>
                    <a:pt x="2192" y="884"/>
                    <a:pt x="2194" y="872"/>
                    <a:pt x="2205" y="857"/>
                  </a:cubicBezTo>
                  <a:cubicBezTo>
                    <a:pt x="2200" y="845"/>
                    <a:pt x="2192" y="820"/>
                    <a:pt x="2192" y="820"/>
                  </a:cubicBezTo>
                  <a:cubicBezTo>
                    <a:pt x="2189" y="782"/>
                    <a:pt x="2185" y="731"/>
                    <a:pt x="2185" y="687"/>
                  </a:cubicBezTo>
                  <a:lnTo>
                    <a:pt x="2160" y="668"/>
                  </a:lnTo>
                  <a:lnTo>
                    <a:pt x="2034" y="561"/>
                  </a:lnTo>
                  <a:lnTo>
                    <a:pt x="1996" y="522"/>
                  </a:lnTo>
                  <a:cubicBezTo>
                    <a:pt x="1988" y="502"/>
                    <a:pt x="1976" y="469"/>
                    <a:pt x="1961" y="456"/>
                  </a:cubicBezTo>
                  <a:cubicBezTo>
                    <a:pt x="1957" y="437"/>
                    <a:pt x="1966" y="439"/>
                    <a:pt x="1983" y="433"/>
                  </a:cubicBezTo>
                  <a:cubicBezTo>
                    <a:pt x="1986" y="417"/>
                    <a:pt x="1996" y="403"/>
                    <a:pt x="2003" y="388"/>
                  </a:cubicBezTo>
                  <a:cubicBezTo>
                    <a:pt x="2005" y="369"/>
                    <a:pt x="2003" y="349"/>
                    <a:pt x="2019" y="341"/>
                  </a:cubicBezTo>
                  <a:cubicBezTo>
                    <a:pt x="2036" y="313"/>
                    <a:pt x="2032" y="306"/>
                    <a:pt x="2034" y="267"/>
                  </a:cubicBezTo>
                  <a:cubicBezTo>
                    <a:pt x="2032" y="240"/>
                    <a:pt x="2036" y="248"/>
                    <a:pt x="2021" y="230"/>
                  </a:cubicBezTo>
                  <a:cubicBezTo>
                    <a:pt x="2016" y="226"/>
                    <a:pt x="2010" y="218"/>
                    <a:pt x="2010" y="218"/>
                  </a:cubicBezTo>
                  <a:lnTo>
                    <a:pt x="1971" y="165"/>
                  </a:lnTo>
                  <a:lnTo>
                    <a:pt x="1924" y="146"/>
                  </a:lnTo>
                  <a:lnTo>
                    <a:pt x="1852" y="146"/>
                  </a:lnTo>
                  <a:lnTo>
                    <a:pt x="1821" y="146"/>
                  </a:lnTo>
                  <a:lnTo>
                    <a:pt x="1801" y="129"/>
                  </a:lnTo>
                  <a:lnTo>
                    <a:pt x="1747" y="158"/>
                  </a:lnTo>
                  <a:cubicBezTo>
                    <a:pt x="1732" y="187"/>
                    <a:pt x="1750" y="230"/>
                    <a:pt x="1718" y="238"/>
                  </a:cubicBezTo>
                  <a:cubicBezTo>
                    <a:pt x="1716" y="255"/>
                    <a:pt x="1709" y="269"/>
                    <a:pt x="1694" y="279"/>
                  </a:cubicBezTo>
                  <a:cubicBezTo>
                    <a:pt x="1677" y="308"/>
                    <a:pt x="1696" y="338"/>
                    <a:pt x="1682" y="369"/>
                  </a:cubicBezTo>
                  <a:cubicBezTo>
                    <a:pt x="1679" y="383"/>
                    <a:pt x="1666" y="397"/>
                    <a:pt x="1659" y="409"/>
                  </a:cubicBezTo>
                  <a:cubicBezTo>
                    <a:pt x="1661" y="423"/>
                    <a:pt x="1675" y="427"/>
                    <a:pt x="1682" y="442"/>
                  </a:cubicBezTo>
                  <a:cubicBezTo>
                    <a:pt x="1677" y="467"/>
                    <a:pt x="1687" y="461"/>
                    <a:pt x="1672" y="484"/>
                  </a:cubicBezTo>
                  <a:cubicBezTo>
                    <a:pt x="1679" y="511"/>
                    <a:pt x="1678" y="496"/>
                    <a:pt x="1707" y="514"/>
                  </a:cubicBezTo>
                  <a:cubicBezTo>
                    <a:pt x="1712" y="516"/>
                    <a:pt x="1746" y="524"/>
                    <a:pt x="1735" y="527"/>
                  </a:cubicBezTo>
                  <a:lnTo>
                    <a:pt x="1637" y="546"/>
                  </a:lnTo>
                  <a:lnTo>
                    <a:pt x="1561" y="585"/>
                  </a:lnTo>
                  <a:lnTo>
                    <a:pt x="1509" y="633"/>
                  </a:lnTo>
                  <a:lnTo>
                    <a:pt x="1500" y="674"/>
                  </a:lnTo>
                  <a:lnTo>
                    <a:pt x="1460" y="754"/>
                  </a:lnTo>
                  <a:lnTo>
                    <a:pt x="1425" y="869"/>
                  </a:lnTo>
                  <a:lnTo>
                    <a:pt x="1395" y="922"/>
                  </a:lnTo>
                  <a:lnTo>
                    <a:pt x="1344" y="971"/>
                  </a:lnTo>
                  <a:cubicBezTo>
                    <a:pt x="1333" y="971"/>
                    <a:pt x="1324" y="971"/>
                    <a:pt x="1315" y="973"/>
                  </a:cubicBezTo>
                  <a:cubicBezTo>
                    <a:pt x="1300" y="978"/>
                    <a:pt x="1313" y="1026"/>
                    <a:pt x="1278" y="1034"/>
                  </a:cubicBezTo>
                  <a:cubicBezTo>
                    <a:pt x="1269" y="1053"/>
                    <a:pt x="1274" y="1077"/>
                    <a:pt x="1249" y="1082"/>
                  </a:cubicBezTo>
                  <a:cubicBezTo>
                    <a:pt x="1242" y="1092"/>
                    <a:pt x="1218" y="1107"/>
                    <a:pt x="1218" y="1107"/>
                  </a:cubicBezTo>
                  <a:cubicBezTo>
                    <a:pt x="1210" y="1121"/>
                    <a:pt x="1207" y="1129"/>
                    <a:pt x="1193" y="1136"/>
                  </a:cubicBezTo>
                  <a:cubicBezTo>
                    <a:pt x="1183" y="1150"/>
                    <a:pt x="1181" y="1156"/>
                    <a:pt x="1164" y="1149"/>
                  </a:cubicBezTo>
                  <a:cubicBezTo>
                    <a:pt x="1155" y="1133"/>
                    <a:pt x="1147" y="1132"/>
                    <a:pt x="1133" y="1124"/>
                  </a:cubicBezTo>
                  <a:cubicBezTo>
                    <a:pt x="1084" y="1136"/>
                    <a:pt x="1104" y="1112"/>
                    <a:pt x="1076" y="1107"/>
                  </a:cubicBezTo>
                  <a:cubicBezTo>
                    <a:pt x="1059" y="1104"/>
                    <a:pt x="1045" y="1104"/>
                    <a:pt x="1029" y="1104"/>
                  </a:cubicBezTo>
                  <a:lnTo>
                    <a:pt x="950" y="1034"/>
                  </a:lnTo>
                  <a:lnTo>
                    <a:pt x="846" y="971"/>
                  </a:lnTo>
                  <a:lnTo>
                    <a:pt x="800" y="910"/>
                  </a:lnTo>
                  <a:lnTo>
                    <a:pt x="780" y="881"/>
                  </a:lnTo>
                  <a:lnTo>
                    <a:pt x="761" y="850"/>
                  </a:lnTo>
                  <a:lnTo>
                    <a:pt x="727" y="743"/>
                  </a:lnTo>
                  <a:lnTo>
                    <a:pt x="683" y="655"/>
                  </a:lnTo>
                  <a:lnTo>
                    <a:pt x="632" y="585"/>
                  </a:lnTo>
                  <a:lnTo>
                    <a:pt x="608" y="561"/>
                  </a:lnTo>
                  <a:lnTo>
                    <a:pt x="596" y="509"/>
                  </a:lnTo>
                  <a:lnTo>
                    <a:pt x="522" y="442"/>
                  </a:lnTo>
                  <a:lnTo>
                    <a:pt x="608" y="450"/>
                  </a:lnTo>
                  <a:cubicBezTo>
                    <a:pt x="649" y="445"/>
                    <a:pt x="666" y="447"/>
                    <a:pt x="651" y="408"/>
                  </a:cubicBezTo>
                  <a:cubicBezTo>
                    <a:pt x="658" y="393"/>
                    <a:pt x="673" y="393"/>
                    <a:pt x="671" y="381"/>
                  </a:cubicBezTo>
                  <a:cubicBezTo>
                    <a:pt x="649" y="371"/>
                    <a:pt x="658" y="366"/>
                    <a:pt x="683" y="358"/>
                  </a:cubicBezTo>
                  <a:cubicBezTo>
                    <a:pt x="680" y="330"/>
                    <a:pt x="673" y="323"/>
                    <a:pt x="705" y="321"/>
                  </a:cubicBezTo>
                  <a:cubicBezTo>
                    <a:pt x="712" y="319"/>
                    <a:pt x="747" y="306"/>
                    <a:pt x="727" y="296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910" name="Freeform 382"/>
            <p:cNvSpPr>
              <a:spLocks/>
            </p:cNvSpPr>
            <p:nvPr userDrawn="1"/>
          </p:nvSpPr>
          <p:spPr bwMode="gray">
            <a:xfrm>
              <a:off x="552" y="-702"/>
              <a:ext cx="28" cy="69"/>
            </a:xfrm>
            <a:custGeom>
              <a:avLst/>
              <a:gdLst/>
              <a:ahLst/>
              <a:cxnLst>
                <a:cxn ang="0">
                  <a:pos x="0" y="20"/>
                </a:cxn>
                <a:cxn ang="0">
                  <a:pos x="7" y="0"/>
                </a:cxn>
                <a:cxn ang="0">
                  <a:pos x="0" y="20"/>
                </a:cxn>
              </a:cxnLst>
              <a:rect l="0" t="0" r="r" b="b"/>
              <a:pathLst>
                <a:path w="7" h="20">
                  <a:moveTo>
                    <a:pt x="0" y="20"/>
                  </a:moveTo>
                  <a:cubicBezTo>
                    <a:pt x="2" y="13"/>
                    <a:pt x="7" y="0"/>
                    <a:pt x="7" y="0"/>
                  </a:cubicBezTo>
                  <a:cubicBezTo>
                    <a:pt x="7" y="0"/>
                    <a:pt x="2" y="13"/>
                    <a:pt x="0" y="2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tint val="73725"/>
                    <a:invGamma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grpSp>
          <p:nvGrpSpPr>
            <p:cNvPr id="3088" name="Group 383"/>
            <p:cNvGrpSpPr>
              <a:grpSpLocks/>
            </p:cNvGrpSpPr>
            <p:nvPr userDrawn="1"/>
          </p:nvGrpSpPr>
          <p:grpSpPr bwMode="auto">
            <a:xfrm rot="-638871">
              <a:off x="363" y="-483"/>
              <a:ext cx="552" cy="594"/>
              <a:chOff x="173" y="1670"/>
              <a:chExt cx="676" cy="727"/>
            </a:xfrm>
          </p:grpSpPr>
          <p:sp>
            <p:nvSpPr>
              <p:cNvPr id="150912" name="Oval 384"/>
              <p:cNvSpPr>
                <a:spLocks noChangeArrowheads="1"/>
              </p:cNvSpPr>
              <p:nvPr userDrawn="1"/>
            </p:nvSpPr>
            <p:spPr bwMode="gray">
              <a:xfrm>
                <a:off x="441" y="1669"/>
                <a:ext cx="112" cy="105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13" name="Oval 385"/>
              <p:cNvSpPr>
                <a:spLocks noChangeArrowheads="1"/>
              </p:cNvSpPr>
              <p:nvPr userDrawn="1"/>
            </p:nvSpPr>
            <p:spPr bwMode="gray">
              <a:xfrm>
                <a:off x="273" y="1956"/>
                <a:ext cx="160" cy="149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14" name="Oval 386"/>
              <p:cNvSpPr>
                <a:spLocks noChangeArrowheads="1"/>
              </p:cNvSpPr>
              <p:nvPr userDrawn="1"/>
            </p:nvSpPr>
            <p:spPr bwMode="gray">
              <a:xfrm>
                <a:off x="570" y="1845"/>
                <a:ext cx="115" cy="112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15" name="Oval 387"/>
              <p:cNvSpPr>
                <a:spLocks noChangeArrowheads="1"/>
              </p:cNvSpPr>
              <p:nvPr userDrawn="1"/>
            </p:nvSpPr>
            <p:spPr bwMode="gray">
              <a:xfrm>
                <a:off x="321" y="2319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16" name="Line 388"/>
              <p:cNvSpPr>
                <a:spLocks noChangeShapeType="1"/>
              </p:cNvSpPr>
              <p:nvPr userDrawn="1"/>
            </p:nvSpPr>
            <p:spPr bwMode="gray">
              <a:xfrm>
                <a:off x="354" y="2105"/>
                <a:ext cx="0" cy="217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17" name="Line 389"/>
              <p:cNvSpPr>
                <a:spLocks noChangeShapeType="1"/>
              </p:cNvSpPr>
              <p:nvPr userDrawn="1"/>
            </p:nvSpPr>
            <p:spPr bwMode="gray">
              <a:xfrm flipV="1">
                <a:off x="412" y="1924"/>
                <a:ext cx="173" cy="5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18" name="Line 390"/>
              <p:cNvSpPr>
                <a:spLocks noChangeShapeType="1"/>
              </p:cNvSpPr>
              <p:nvPr userDrawn="1"/>
            </p:nvSpPr>
            <p:spPr bwMode="gray">
              <a:xfrm flipH="1" flipV="1">
                <a:off x="522" y="1756"/>
                <a:ext cx="71" cy="9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19" name="Oval 391"/>
              <p:cNvSpPr>
                <a:spLocks noChangeArrowheads="1"/>
              </p:cNvSpPr>
              <p:nvPr userDrawn="1"/>
            </p:nvSpPr>
            <p:spPr bwMode="gray">
              <a:xfrm>
                <a:off x="767" y="1768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20" name="Oval 392"/>
              <p:cNvSpPr>
                <a:spLocks noChangeArrowheads="1"/>
              </p:cNvSpPr>
              <p:nvPr userDrawn="1"/>
            </p:nvSpPr>
            <p:spPr bwMode="gray">
              <a:xfrm>
                <a:off x="650" y="2068"/>
                <a:ext cx="95" cy="8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21" name="Line 393"/>
              <p:cNvSpPr>
                <a:spLocks noChangeShapeType="1"/>
              </p:cNvSpPr>
              <p:nvPr userDrawn="1"/>
            </p:nvSpPr>
            <p:spPr bwMode="gray">
              <a:xfrm>
                <a:off x="650" y="1952"/>
                <a:ext cx="31" cy="136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2" name="Line 394"/>
              <p:cNvSpPr>
                <a:spLocks noChangeShapeType="1"/>
              </p:cNvSpPr>
              <p:nvPr userDrawn="1"/>
            </p:nvSpPr>
            <p:spPr bwMode="gray">
              <a:xfrm flipV="1">
                <a:off x="684" y="1805"/>
                <a:ext cx="88" cy="75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3" name="Oval 395"/>
              <p:cNvSpPr>
                <a:spLocks noChangeArrowheads="1"/>
              </p:cNvSpPr>
              <p:nvPr userDrawn="1"/>
            </p:nvSpPr>
            <p:spPr bwMode="gray">
              <a:xfrm>
                <a:off x="173" y="1839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24" name="Line 396"/>
              <p:cNvSpPr>
                <a:spLocks noChangeShapeType="1"/>
              </p:cNvSpPr>
              <p:nvPr userDrawn="1"/>
            </p:nvSpPr>
            <p:spPr bwMode="gray">
              <a:xfrm>
                <a:off x="220" y="1906"/>
                <a:ext cx="71" cy="7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5" name="Line 397"/>
              <p:cNvSpPr>
                <a:spLocks noChangeShapeType="1"/>
              </p:cNvSpPr>
              <p:nvPr userDrawn="1"/>
            </p:nvSpPr>
            <p:spPr bwMode="gray">
              <a:xfrm flipH="1">
                <a:off x="547" y="2131"/>
                <a:ext cx="126" cy="3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6" name="Oval 398"/>
              <p:cNvSpPr>
                <a:spLocks noChangeArrowheads="1"/>
              </p:cNvSpPr>
              <p:nvPr userDrawn="1"/>
            </p:nvSpPr>
            <p:spPr bwMode="gray">
              <a:xfrm>
                <a:off x="490" y="2137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  <p:sp>
            <p:nvSpPr>
              <p:cNvPr id="150927" name="Line 399"/>
              <p:cNvSpPr>
                <a:spLocks noChangeShapeType="1"/>
              </p:cNvSpPr>
              <p:nvPr userDrawn="1"/>
            </p:nvSpPr>
            <p:spPr bwMode="gray">
              <a:xfrm>
                <a:off x="724" y="2144"/>
                <a:ext cx="31" cy="3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latin typeface="Arial" charset="0"/>
                </a:endParaRPr>
              </a:p>
            </p:txBody>
          </p:sp>
          <p:sp>
            <p:nvSpPr>
              <p:cNvPr id="150928" name="Oval 400"/>
              <p:cNvSpPr>
                <a:spLocks noChangeArrowheads="1"/>
              </p:cNvSpPr>
              <p:nvPr userDrawn="1"/>
            </p:nvSpPr>
            <p:spPr bwMode="gray">
              <a:xfrm>
                <a:off x="739" y="2190"/>
                <a:ext cx="81" cy="78"/>
              </a:xfrm>
              <a:prstGeom prst="ellipse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lvl1pPr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zh-TW" altLang="en-US">
                  <a:ea typeface="新細明體" panose="02020500000000000000" pitchFamily="18" charset="-120"/>
                </a:endParaRPr>
              </a:p>
            </p:txBody>
          </p:sp>
        </p:grpSp>
        <p:sp>
          <p:nvSpPr>
            <p:cNvPr id="150929" name="Freeform 401"/>
            <p:cNvSpPr>
              <a:spLocks/>
            </p:cNvSpPr>
            <p:nvPr userDrawn="1"/>
          </p:nvSpPr>
          <p:spPr bwMode="gray">
            <a:xfrm>
              <a:off x="887" y="-24"/>
              <a:ext cx="288" cy="770"/>
            </a:xfrm>
            <a:custGeom>
              <a:avLst/>
              <a:gdLst/>
              <a:ahLst/>
              <a:cxnLst>
                <a:cxn ang="0">
                  <a:pos x="543" y="7"/>
                </a:cxn>
                <a:cxn ang="0">
                  <a:pos x="356" y="148"/>
                </a:cxn>
                <a:cxn ang="0">
                  <a:pos x="363" y="289"/>
                </a:cxn>
                <a:cxn ang="0">
                  <a:pos x="414" y="355"/>
                </a:cxn>
                <a:cxn ang="0">
                  <a:pos x="443" y="418"/>
                </a:cxn>
                <a:cxn ang="0">
                  <a:pos x="393" y="496"/>
                </a:cxn>
                <a:cxn ang="0">
                  <a:pos x="159" y="631"/>
                </a:cxn>
                <a:cxn ang="0">
                  <a:pos x="134" y="750"/>
                </a:cxn>
                <a:cxn ang="0">
                  <a:pos x="110" y="865"/>
                </a:cxn>
                <a:cxn ang="0">
                  <a:pos x="42" y="1006"/>
                </a:cxn>
                <a:cxn ang="0">
                  <a:pos x="15" y="1399"/>
                </a:cxn>
                <a:cxn ang="0">
                  <a:pos x="41" y="1617"/>
                </a:cxn>
                <a:cxn ang="0">
                  <a:pos x="75" y="1599"/>
                </a:cxn>
                <a:cxn ang="0">
                  <a:pos x="107" y="1585"/>
                </a:cxn>
                <a:cxn ang="0">
                  <a:pos x="147" y="1501"/>
                </a:cxn>
                <a:cxn ang="0">
                  <a:pos x="207" y="1303"/>
                </a:cxn>
                <a:cxn ang="0">
                  <a:pos x="260" y="1122"/>
                </a:cxn>
                <a:cxn ang="0">
                  <a:pos x="284" y="997"/>
                </a:cxn>
                <a:cxn ang="0">
                  <a:pos x="306" y="1332"/>
                </a:cxn>
                <a:cxn ang="0">
                  <a:pos x="270" y="1558"/>
                </a:cxn>
                <a:cxn ang="0">
                  <a:pos x="314" y="1815"/>
                </a:cxn>
                <a:cxn ang="0">
                  <a:pos x="336" y="1932"/>
                </a:cxn>
                <a:cxn ang="0">
                  <a:pos x="423" y="2401"/>
                </a:cxn>
                <a:cxn ang="0">
                  <a:pos x="462" y="2778"/>
                </a:cxn>
                <a:cxn ang="0">
                  <a:pos x="501" y="3094"/>
                </a:cxn>
                <a:cxn ang="0">
                  <a:pos x="492" y="3127"/>
                </a:cxn>
                <a:cxn ang="0">
                  <a:pos x="530" y="3256"/>
                </a:cxn>
                <a:cxn ang="0">
                  <a:pos x="665" y="3141"/>
                </a:cxn>
                <a:cxn ang="0">
                  <a:pos x="710" y="3049"/>
                </a:cxn>
                <a:cxn ang="0">
                  <a:pos x="657" y="2688"/>
                </a:cxn>
                <a:cxn ang="0">
                  <a:pos x="687" y="2455"/>
                </a:cxn>
                <a:cxn ang="0">
                  <a:pos x="683" y="2068"/>
                </a:cxn>
                <a:cxn ang="0">
                  <a:pos x="686" y="1854"/>
                </a:cxn>
                <a:cxn ang="0">
                  <a:pos x="713" y="2164"/>
                </a:cxn>
                <a:cxn ang="0">
                  <a:pos x="722" y="2548"/>
                </a:cxn>
                <a:cxn ang="0">
                  <a:pos x="728" y="3078"/>
                </a:cxn>
                <a:cxn ang="0">
                  <a:pos x="738" y="3207"/>
                </a:cxn>
                <a:cxn ang="0">
                  <a:pos x="797" y="3255"/>
                </a:cxn>
                <a:cxn ang="0">
                  <a:pos x="978" y="3276"/>
                </a:cxn>
                <a:cxn ang="0">
                  <a:pos x="918" y="3151"/>
                </a:cxn>
                <a:cxn ang="0">
                  <a:pos x="965" y="3108"/>
                </a:cxn>
                <a:cxn ang="0">
                  <a:pos x="987" y="2605"/>
                </a:cxn>
                <a:cxn ang="0">
                  <a:pos x="1037" y="2418"/>
                </a:cxn>
                <a:cxn ang="0">
                  <a:pos x="1209" y="2361"/>
                </a:cxn>
                <a:cxn ang="0">
                  <a:pos x="1241" y="2023"/>
                </a:cxn>
                <a:cxn ang="0">
                  <a:pos x="1147" y="1809"/>
                </a:cxn>
                <a:cxn ang="0">
                  <a:pos x="1149" y="1762"/>
                </a:cxn>
                <a:cxn ang="0">
                  <a:pos x="1095" y="1630"/>
                </a:cxn>
                <a:cxn ang="0">
                  <a:pos x="1118" y="1482"/>
                </a:cxn>
                <a:cxn ang="0">
                  <a:pos x="974" y="546"/>
                </a:cxn>
                <a:cxn ang="0">
                  <a:pos x="698" y="459"/>
                </a:cxn>
                <a:cxn ang="0">
                  <a:pos x="642" y="343"/>
                </a:cxn>
                <a:cxn ang="0">
                  <a:pos x="689" y="274"/>
                </a:cxn>
                <a:cxn ang="0">
                  <a:pos x="644" y="69"/>
                </a:cxn>
              </a:cxnLst>
              <a:rect l="0" t="0" r="r" b="b"/>
              <a:pathLst>
                <a:path w="1241" h="3280">
                  <a:moveTo>
                    <a:pt x="606" y="43"/>
                  </a:moveTo>
                  <a:cubicBezTo>
                    <a:pt x="589" y="33"/>
                    <a:pt x="575" y="7"/>
                    <a:pt x="543" y="7"/>
                  </a:cubicBezTo>
                  <a:cubicBezTo>
                    <a:pt x="500" y="0"/>
                    <a:pt x="448" y="29"/>
                    <a:pt x="416" y="45"/>
                  </a:cubicBezTo>
                  <a:cubicBezTo>
                    <a:pt x="385" y="68"/>
                    <a:pt x="364" y="116"/>
                    <a:pt x="356" y="148"/>
                  </a:cubicBezTo>
                  <a:cubicBezTo>
                    <a:pt x="348" y="180"/>
                    <a:pt x="369" y="216"/>
                    <a:pt x="368" y="240"/>
                  </a:cubicBezTo>
                  <a:cubicBezTo>
                    <a:pt x="369" y="263"/>
                    <a:pt x="359" y="272"/>
                    <a:pt x="363" y="289"/>
                  </a:cubicBezTo>
                  <a:cubicBezTo>
                    <a:pt x="368" y="306"/>
                    <a:pt x="379" y="326"/>
                    <a:pt x="393" y="343"/>
                  </a:cubicBezTo>
                  <a:lnTo>
                    <a:pt x="414" y="355"/>
                  </a:lnTo>
                  <a:lnTo>
                    <a:pt x="435" y="397"/>
                  </a:lnTo>
                  <a:lnTo>
                    <a:pt x="443" y="418"/>
                  </a:lnTo>
                  <a:lnTo>
                    <a:pt x="446" y="448"/>
                  </a:lnTo>
                  <a:lnTo>
                    <a:pt x="393" y="496"/>
                  </a:lnTo>
                  <a:lnTo>
                    <a:pt x="261" y="565"/>
                  </a:lnTo>
                  <a:cubicBezTo>
                    <a:pt x="222" y="587"/>
                    <a:pt x="178" y="611"/>
                    <a:pt x="159" y="631"/>
                  </a:cubicBezTo>
                  <a:cubicBezTo>
                    <a:pt x="152" y="659"/>
                    <a:pt x="146" y="688"/>
                    <a:pt x="146" y="688"/>
                  </a:cubicBezTo>
                  <a:lnTo>
                    <a:pt x="134" y="750"/>
                  </a:lnTo>
                  <a:lnTo>
                    <a:pt x="111" y="823"/>
                  </a:lnTo>
                  <a:lnTo>
                    <a:pt x="110" y="865"/>
                  </a:lnTo>
                  <a:lnTo>
                    <a:pt x="59" y="930"/>
                  </a:lnTo>
                  <a:lnTo>
                    <a:pt x="42" y="1006"/>
                  </a:lnTo>
                  <a:cubicBezTo>
                    <a:pt x="24" y="1059"/>
                    <a:pt x="8" y="1154"/>
                    <a:pt x="0" y="1218"/>
                  </a:cubicBezTo>
                  <a:lnTo>
                    <a:pt x="15" y="1399"/>
                  </a:lnTo>
                  <a:lnTo>
                    <a:pt x="14" y="1531"/>
                  </a:lnTo>
                  <a:cubicBezTo>
                    <a:pt x="18" y="1567"/>
                    <a:pt x="26" y="1620"/>
                    <a:pt x="41" y="1617"/>
                  </a:cubicBezTo>
                  <a:cubicBezTo>
                    <a:pt x="56" y="1614"/>
                    <a:pt x="55" y="1564"/>
                    <a:pt x="62" y="1560"/>
                  </a:cubicBezTo>
                  <a:cubicBezTo>
                    <a:pt x="68" y="1557"/>
                    <a:pt x="69" y="1597"/>
                    <a:pt x="75" y="1599"/>
                  </a:cubicBezTo>
                  <a:cubicBezTo>
                    <a:pt x="83" y="1603"/>
                    <a:pt x="93" y="1572"/>
                    <a:pt x="98" y="1570"/>
                  </a:cubicBezTo>
                  <a:cubicBezTo>
                    <a:pt x="103" y="1568"/>
                    <a:pt x="103" y="1585"/>
                    <a:pt x="107" y="1585"/>
                  </a:cubicBezTo>
                  <a:cubicBezTo>
                    <a:pt x="111" y="1585"/>
                    <a:pt x="118" y="1583"/>
                    <a:pt x="125" y="1569"/>
                  </a:cubicBezTo>
                  <a:lnTo>
                    <a:pt x="147" y="1501"/>
                  </a:lnTo>
                  <a:lnTo>
                    <a:pt x="159" y="1399"/>
                  </a:lnTo>
                  <a:lnTo>
                    <a:pt x="207" y="1303"/>
                  </a:lnTo>
                  <a:lnTo>
                    <a:pt x="207" y="1207"/>
                  </a:lnTo>
                  <a:lnTo>
                    <a:pt x="260" y="1122"/>
                  </a:lnTo>
                  <a:lnTo>
                    <a:pt x="258" y="1041"/>
                  </a:lnTo>
                  <a:lnTo>
                    <a:pt x="284" y="997"/>
                  </a:lnTo>
                  <a:lnTo>
                    <a:pt x="314" y="1212"/>
                  </a:lnTo>
                  <a:lnTo>
                    <a:pt x="306" y="1332"/>
                  </a:lnTo>
                  <a:lnTo>
                    <a:pt x="269" y="1500"/>
                  </a:lnTo>
                  <a:lnTo>
                    <a:pt x="270" y="1558"/>
                  </a:lnTo>
                  <a:lnTo>
                    <a:pt x="225" y="1804"/>
                  </a:lnTo>
                  <a:lnTo>
                    <a:pt x="314" y="1815"/>
                  </a:lnTo>
                  <a:lnTo>
                    <a:pt x="320" y="1905"/>
                  </a:lnTo>
                  <a:lnTo>
                    <a:pt x="336" y="1932"/>
                  </a:lnTo>
                  <a:cubicBezTo>
                    <a:pt x="336" y="1932"/>
                    <a:pt x="350" y="2065"/>
                    <a:pt x="365" y="2199"/>
                  </a:cubicBezTo>
                  <a:cubicBezTo>
                    <a:pt x="393" y="2347"/>
                    <a:pt x="387" y="2329"/>
                    <a:pt x="423" y="2401"/>
                  </a:cubicBezTo>
                  <a:cubicBezTo>
                    <a:pt x="416" y="2451"/>
                    <a:pt x="425" y="2451"/>
                    <a:pt x="428" y="2523"/>
                  </a:cubicBezTo>
                  <a:cubicBezTo>
                    <a:pt x="437" y="2646"/>
                    <a:pt x="459" y="2717"/>
                    <a:pt x="462" y="2778"/>
                  </a:cubicBezTo>
                  <a:cubicBezTo>
                    <a:pt x="470" y="2844"/>
                    <a:pt x="467" y="2867"/>
                    <a:pt x="474" y="2920"/>
                  </a:cubicBezTo>
                  <a:cubicBezTo>
                    <a:pt x="488" y="3006"/>
                    <a:pt x="495" y="3062"/>
                    <a:pt x="501" y="3094"/>
                  </a:cubicBezTo>
                  <a:lnTo>
                    <a:pt x="521" y="3094"/>
                  </a:lnTo>
                  <a:lnTo>
                    <a:pt x="492" y="3127"/>
                  </a:lnTo>
                  <a:lnTo>
                    <a:pt x="467" y="3214"/>
                  </a:lnTo>
                  <a:cubicBezTo>
                    <a:pt x="473" y="3235"/>
                    <a:pt x="497" y="3253"/>
                    <a:pt x="530" y="3256"/>
                  </a:cubicBezTo>
                  <a:cubicBezTo>
                    <a:pt x="606" y="3256"/>
                    <a:pt x="647" y="3251"/>
                    <a:pt x="665" y="3229"/>
                  </a:cubicBezTo>
                  <a:lnTo>
                    <a:pt x="665" y="3141"/>
                  </a:lnTo>
                  <a:lnTo>
                    <a:pt x="696" y="3108"/>
                  </a:lnTo>
                  <a:lnTo>
                    <a:pt x="710" y="3049"/>
                  </a:lnTo>
                  <a:lnTo>
                    <a:pt x="648" y="2791"/>
                  </a:lnTo>
                  <a:lnTo>
                    <a:pt x="657" y="2688"/>
                  </a:lnTo>
                  <a:lnTo>
                    <a:pt x="675" y="2622"/>
                  </a:lnTo>
                  <a:lnTo>
                    <a:pt x="687" y="2455"/>
                  </a:lnTo>
                  <a:lnTo>
                    <a:pt x="687" y="2263"/>
                  </a:lnTo>
                  <a:lnTo>
                    <a:pt x="683" y="2068"/>
                  </a:lnTo>
                  <a:lnTo>
                    <a:pt x="675" y="1926"/>
                  </a:lnTo>
                  <a:lnTo>
                    <a:pt x="686" y="1854"/>
                  </a:lnTo>
                  <a:lnTo>
                    <a:pt x="713" y="2025"/>
                  </a:lnTo>
                  <a:lnTo>
                    <a:pt x="713" y="2164"/>
                  </a:lnTo>
                  <a:lnTo>
                    <a:pt x="735" y="2359"/>
                  </a:lnTo>
                  <a:lnTo>
                    <a:pt x="722" y="2548"/>
                  </a:lnTo>
                  <a:lnTo>
                    <a:pt x="725" y="2836"/>
                  </a:lnTo>
                  <a:lnTo>
                    <a:pt x="728" y="3078"/>
                  </a:lnTo>
                  <a:lnTo>
                    <a:pt x="737" y="3166"/>
                  </a:lnTo>
                  <a:lnTo>
                    <a:pt x="738" y="3207"/>
                  </a:lnTo>
                  <a:lnTo>
                    <a:pt x="749" y="3252"/>
                  </a:lnTo>
                  <a:lnTo>
                    <a:pt x="797" y="3255"/>
                  </a:lnTo>
                  <a:lnTo>
                    <a:pt x="804" y="3277"/>
                  </a:lnTo>
                  <a:cubicBezTo>
                    <a:pt x="834" y="3280"/>
                    <a:pt x="881" y="3277"/>
                    <a:pt x="978" y="3276"/>
                  </a:cubicBezTo>
                  <a:cubicBezTo>
                    <a:pt x="999" y="3264"/>
                    <a:pt x="995" y="3232"/>
                    <a:pt x="995" y="3232"/>
                  </a:cubicBezTo>
                  <a:lnTo>
                    <a:pt x="918" y="3151"/>
                  </a:lnTo>
                  <a:lnTo>
                    <a:pt x="899" y="3099"/>
                  </a:lnTo>
                  <a:lnTo>
                    <a:pt x="965" y="3108"/>
                  </a:lnTo>
                  <a:lnTo>
                    <a:pt x="989" y="2794"/>
                  </a:lnTo>
                  <a:lnTo>
                    <a:pt x="987" y="2605"/>
                  </a:lnTo>
                  <a:lnTo>
                    <a:pt x="978" y="2428"/>
                  </a:lnTo>
                  <a:lnTo>
                    <a:pt x="1037" y="2418"/>
                  </a:lnTo>
                  <a:lnTo>
                    <a:pt x="1149" y="2429"/>
                  </a:lnTo>
                  <a:lnTo>
                    <a:pt x="1209" y="2361"/>
                  </a:lnTo>
                  <a:lnTo>
                    <a:pt x="1229" y="2169"/>
                  </a:lnTo>
                  <a:lnTo>
                    <a:pt x="1241" y="2023"/>
                  </a:lnTo>
                  <a:lnTo>
                    <a:pt x="1217" y="1815"/>
                  </a:lnTo>
                  <a:lnTo>
                    <a:pt x="1147" y="1809"/>
                  </a:lnTo>
                  <a:cubicBezTo>
                    <a:pt x="1132" y="1804"/>
                    <a:pt x="1125" y="1791"/>
                    <a:pt x="1125" y="1783"/>
                  </a:cubicBezTo>
                  <a:cubicBezTo>
                    <a:pt x="1125" y="1774"/>
                    <a:pt x="1143" y="1769"/>
                    <a:pt x="1149" y="1762"/>
                  </a:cubicBezTo>
                  <a:cubicBezTo>
                    <a:pt x="1155" y="1755"/>
                    <a:pt x="1165" y="1769"/>
                    <a:pt x="1160" y="1741"/>
                  </a:cubicBezTo>
                  <a:cubicBezTo>
                    <a:pt x="1139" y="1666"/>
                    <a:pt x="1102" y="1687"/>
                    <a:pt x="1095" y="1630"/>
                  </a:cubicBezTo>
                  <a:lnTo>
                    <a:pt x="1122" y="1624"/>
                  </a:lnTo>
                  <a:lnTo>
                    <a:pt x="1118" y="1482"/>
                  </a:lnTo>
                  <a:cubicBezTo>
                    <a:pt x="1108" y="1353"/>
                    <a:pt x="1083" y="1003"/>
                    <a:pt x="1059" y="847"/>
                  </a:cubicBezTo>
                  <a:cubicBezTo>
                    <a:pt x="1035" y="727"/>
                    <a:pt x="1002" y="666"/>
                    <a:pt x="974" y="546"/>
                  </a:cubicBezTo>
                  <a:cubicBezTo>
                    <a:pt x="926" y="516"/>
                    <a:pt x="827" y="498"/>
                    <a:pt x="779" y="480"/>
                  </a:cubicBezTo>
                  <a:lnTo>
                    <a:pt x="698" y="459"/>
                  </a:lnTo>
                  <a:lnTo>
                    <a:pt x="642" y="409"/>
                  </a:lnTo>
                  <a:lnTo>
                    <a:pt x="642" y="343"/>
                  </a:lnTo>
                  <a:lnTo>
                    <a:pt x="656" y="316"/>
                  </a:lnTo>
                  <a:cubicBezTo>
                    <a:pt x="664" y="305"/>
                    <a:pt x="687" y="292"/>
                    <a:pt x="689" y="274"/>
                  </a:cubicBezTo>
                  <a:cubicBezTo>
                    <a:pt x="694" y="238"/>
                    <a:pt x="684" y="214"/>
                    <a:pt x="669" y="208"/>
                  </a:cubicBezTo>
                  <a:cubicBezTo>
                    <a:pt x="665" y="130"/>
                    <a:pt x="657" y="102"/>
                    <a:pt x="644" y="69"/>
                  </a:cubicBezTo>
                  <a:lnTo>
                    <a:pt x="606" y="4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930" name="Freeform 402"/>
            <p:cNvSpPr>
              <a:spLocks/>
            </p:cNvSpPr>
            <p:nvPr userDrawn="1"/>
          </p:nvSpPr>
          <p:spPr bwMode="gray">
            <a:xfrm>
              <a:off x="917" y="-353"/>
              <a:ext cx="1100" cy="1096"/>
            </a:xfrm>
            <a:custGeom>
              <a:avLst/>
              <a:gdLst/>
              <a:ahLst/>
              <a:cxnLst>
                <a:cxn ang="0">
                  <a:pos x="1020" y="21"/>
                </a:cxn>
                <a:cxn ang="0">
                  <a:pos x="978" y="12"/>
                </a:cxn>
                <a:cxn ang="0">
                  <a:pos x="949" y="4"/>
                </a:cxn>
                <a:cxn ang="0">
                  <a:pos x="868" y="12"/>
                </a:cxn>
                <a:cxn ang="0">
                  <a:pos x="813" y="54"/>
                </a:cxn>
                <a:cxn ang="0">
                  <a:pos x="818" y="80"/>
                </a:cxn>
                <a:cxn ang="0">
                  <a:pos x="827" y="141"/>
                </a:cxn>
                <a:cxn ang="0">
                  <a:pos x="848" y="204"/>
                </a:cxn>
                <a:cxn ang="0">
                  <a:pos x="857" y="242"/>
                </a:cxn>
                <a:cxn ang="0">
                  <a:pos x="845" y="270"/>
                </a:cxn>
                <a:cxn ang="0">
                  <a:pos x="751" y="303"/>
                </a:cxn>
                <a:cxn ang="0">
                  <a:pos x="708" y="340"/>
                </a:cxn>
                <a:cxn ang="0">
                  <a:pos x="694" y="410"/>
                </a:cxn>
                <a:cxn ang="0">
                  <a:pos x="676" y="438"/>
                </a:cxn>
                <a:cxn ang="0">
                  <a:pos x="630" y="486"/>
                </a:cxn>
                <a:cxn ang="0">
                  <a:pos x="595" y="508"/>
                </a:cxn>
                <a:cxn ang="0">
                  <a:pos x="524" y="482"/>
                </a:cxn>
                <a:cxn ang="0">
                  <a:pos x="485" y="455"/>
                </a:cxn>
                <a:cxn ang="0">
                  <a:pos x="442" y="414"/>
                </a:cxn>
                <a:cxn ang="0">
                  <a:pos x="357" y="423"/>
                </a:cxn>
                <a:cxn ang="0">
                  <a:pos x="0" y="291"/>
                </a:cxn>
                <a:cxn ang="0">
                  <a:pos x="345" y="445"/>
                </a:cxn>
                <a:cxn ang="0">
                  <a:pos x="380" y="495"/>
                </a:cxn>
                <a:cxn ang="0">
                  <a:pos x="439" y="532"/>
                </a:cxn>
                <a:cxn ang="0">
                  <a:pos x="460" y="578"/>
                </a:cxn>
                <a:cxn ang="0">
                  <a:pos x="488" y="602"/>
                </a:cxn>
                <a:cxn ang="0">
                  <a:pos x="607" y="654"/>
                </a:cxn>
                <a:cxn ang="0">
                  <a:pos x="680" y="621"/>
                </a:cxn>
                <a:cxn ang="0">
                  <a:pos x="726" y="602"/>
                </a:cxn>
                <a:cxn ang="0">
                  <a:pos x="747" y="569"/>
                </a:cxn>
                <a:cxn ang="0">
                  <a:pos x="772" y="534"/>
                </a:cxn>
                <a:cxn ang="0">
                  <a:pos x="790" y="551"/>
                </a:cxn>
                <a:cxn ang="0">
                  <a:pos x="751" y="560"/>
                </a:cxn>
                <a:cxn ang="0">
                  <a:pos x="793" y="591"/>
                </a:cxn>
                <a:cxn ang="0">
                  <a:pos x="779" y="632"/>
                </a:cxn>
                <a:cxn ang="0">
                  <a:pos x="770" y="689"/>
                </a:cxn>
                <a:cxn ang="0">
                  <a:pos x="703" y="741"/>
                </a:cxn>
                <a:cxn ang="0">
                  <a:pos x="694" y="820"/>
                </a:cxn>
                <a:cxn ang="0">
                  <a:pos x="680" y="874"/>
                </a:cxn>
                <a:cxn ang="0">
                  <a:pos x="662" y="918"/>
                </a:cxn>
                <a:cxn ang="0">
                  <a:pos x="657" y="977"/>
                </a:cxn>
                <a:cxn ang="0">
                  <a:pos x="639" y="1025"/>
                </a:cxn>
                <a:cxn ang="0">
                  <a:pos x="621" y="1108"/>
                </a:cxn>
                <a:cxn ang="0">
                  <a:pos x="891" y="1023"/>
                </a:cxn>
                <a:cxn ang="0">
                  <a:pos x="974" y="1104"/>
                </a:cxn>
                <a:cxn ang="0">
                  <a:pos x="1201" y="938"/>
                </a:cxn>
                <a:cxn ang="0">
                  <a:pos x="1169" y="787"/>
                </a:cxn>
                <a:cxn ang="0">
                  <a:pos x="1157" y="700"/>
                </a:cxn>
                <a:cxn ang="0">
                  <a:pos x="1212" y="696"/>
                </a:cxn>
                <a:cxn ang="0">
                  <a:pos x="1260" y="650"/>
                </a:cxn>
                <a:cxn ang="0">
                  <a:pos x="1265" y="608"/>
                </a:cxn>
                <a:cxn ang="0">
                  <a:pos x="1254" y="503"/>
                </a:cxn>
                <a:cxn ang="0">
                  <a:pos x="1260" y="466"/>
                </a:cxn>
                <a:cxn ang="0">
                  <a:pos x="1187" y="287"/>
                </a:cxn>
                <a:cxn ang="0">
                  <a:pos x="1084" y="255"/>
                </a:cxn>
                <a:cxn ang="0">
                  <a:pos x="1045" y="213"/>
                </a:cxn>
                <a:cxn ang="0">
                  <a:pos x="1061" y="196"/>
                </a:cxn>
                <a:cxn ang="0">
                  <a:pos x="1061" y="119"/>
                </a:cxn>
                <a:cxn ang="0">
                  <a:pos x="1052" y="63"/>
                </a:cxn>
                <a:cxn ang="0">
                  <a:pos x="1038" y="41"/>
                </a:cxn>
              </a:cxnLst>
              <a:rect l="0" t="0" r="r" b="b"/>
              <a:pathLst>
                <a:path w="1265" h="1108">
                  <a:moveTo>
                    <a:pt x="1040" y="4"/>
                  </a:moveTo>
                  <a:cubicBezTo>
                    <a:pt x="1037" y="0"/>
                    <a:pt x="1026" y="21"/>
                    <a:pt x="1020" y="21"/>
                  </a:cubicBezTo>
                  <a:lnTo>
                    <a:pt x="1004" y="4"/>
                  </a:lnTo>
                  <a:lnTo>
                    <a:pt x="978" y="12"/>
                  </a:lnTo>
                  <a:lnTo>
                    <a:pt x="960" y="12"/>
                  </a:lnTo>
                  <a:lnTo>
                    <a:pt x="949" y="4"/>
                  </a:lnTo>
                  <a:lnTo>
                    <a:pt x="914" y="6"/>
                  </a:lnTo>
                  <a:lnTo>
                    <a:pt x="868" y="12"/>
                  </a:lnTo>
                  <a:lnTo>
                    <a:pt x="852" y="28"/>
                  </a:lnTo>
                  <a:lnTo>
                    <a:pt x="813" y="54"/>
                  </a:lnTo>
                  <a:lnTo>
                    <a:pt x="820" y="67"/>
                  </a:lnTo>
                  <a:lnTo>
                    <a:pt x="818" y="80"/>
                  </a:lnTo>
                  <a:lnTo>
                    <a:pt x="827" y="113"/>
                  </a:lnTo>
                  <a:lnTo>
                    <a:pt x="827" y="141"/>
                  </a:lnTo>
                  <a:lnTo>
                    <a:pt x="834" y="170"/>
                  </a:lnTo>
                  <a:lnTo>
                    <a:pt x="848" y="204"/>
                  </a:lnTo>
                  <a:lnTo>
                    <a:pt x="850" y="220"/>
                  </a:lnTo>
                  <a:lnTo>
                    <a:pt x="857" y="242"/>
                  </a:lnTo>
                  <a:lnTo>
                    <a:pt x="859" y="255"/>
                  </a:lnTo>
                  <a:lnTo>
                    <a:pt x="845" y="270"/>
                  </a:lnTo>
                  <a:lnTo>
                    <a:pt x="788" y="287"/>
                  </a:lnTo>
                  <a:lnTo>
                    <a:pt x="751" y="303"/>
                  </a:lnTo>
                  <a:cubicBezTo>
                    <a:pt x="740" y="307"/>
                    <a:pt x="724" y="308"/>
                    <a:pt x="717" y="314"/>
                  </a:cubicBezTo>
                  <a:cubicBezTo>
                    <a:pt x="710" y="319"/>
                    <a:pt x="708" y="330"/>
                    <a:pt x="708" y="340"/>
                  </a:cubicBezTo>
                  <a:lnTo>
                    <a:pt x="712" y="377"/>
                  </a:lnTo>
                  <a:lnTo>
                    <a:pt x="694" y="410"/>
                  </a:lnTo>
                  <a:lnTo>
                    <a:pt x="692" y="425"/>
                  </a:lnTo>
                  <a:lnTo>
                    <a:pt x="676" y="438"/>
                  </a:lnTo>
                  <a:lnTo>
                    <a:pt x="664" y="460"/>
                  </a:lnTo>
                  <a:lnTo>
                    <a:pt x="630" y="486"/>
                  </a:lnTo>
                  <a:lnTo>
                    <a:pt x="618" y="508"/>
                  </a:lnTo>
                  <a:lnTo>
                    <a:pt x="595" y="508"/>
                  </a:lnTo>
                  <a:lnTo>
                    <a:pt x="549" y="495"/>
                  </a:lnTo>
                  <a:lnTo>
                    <a:pt x="524" y="482"/>
                  </a:lnTo>
                  <a:lnTo>
                    <a:pt x="504" y="466"/>
                  </a:lnTo>
                  <a:lnTo>
                    <a:pt x="485" y="455"/>
                  </a:lnTo>
                  <a:lnTo>
                    <a:pt x="465" y="429"/>
                  </a:lnTo>
                  <a:lnTo>
                    <a:pt x="442" y="414"/>
                  </a:lnTo>
                  <a:lnTo>
                    <a:pt x="400" y="414"/>
                  </a:lnTo>
                  <a:lnTo>
                    <a:pt x="357" y="423"/>
                  </a:lnTo>
                  <a:lnTo>
                    <a:pt x="293" y="407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345" y="445"/>
                  </a:lnTo>
                  <a:lnTo>
                    <a:pt x="352" y="464"/>
                  </a:lnTo>
                  <a:lnTo>
                    <a:pt x="380" y="495"/>
                  </a:lnTo>
                  <a:lnTo>
                    <a:pt x="449" y="521"/>
                  </a:lnTo>
                  <a:lnTo>
                    <a:pt x="439" y="532"/>
                  </a:lnTo>
                  <a:lnTo>
                    <a:pt x="444" y="547"/>
                  </a:lnTo>
                  <a:lnTo>
                    <a:pt x="460" y="578"/>
                  </a:lnTo>
                  <a:lnTo>
                    <a:pt x="465" y="599"/>
                  </a:lnTo>
                  <a:lnTo>
                    <a:pt x="488" y="602"/>
                  </a:lnTo>
                  <a:lnTo>
                    <a:pt x="568" y="645"/>
                  </a:lnTo>
                  <a:lnTo>
                    <a:pt x="607" y="654"/>
                  </a:lnTo>
                  <a:lnTo>
                    <a:pt x="641" y="643"/>
                  </a:lnTo>
                  <a:lnTo>
                    <a:pt x="680" y="621"/>
                  </a:lnTo>
                  <a:lnTo>
                    <a:pt x="701" y="610"/>
                  </a:lnTo>
                  <a:lnTo>
                    <a:pt x="726" y="602"/>
                  </a:lnTo>
                  <a:lnTo>
                    <a:pt x="726" y="582"/>
                  </a:lnTo>
                  <a:lnTo>
                    <a:pt x="747" y="569"/>
                  </a:lnTo>
                  <a:lnTo>
                    <a:pt x="754" y="556"/>
                  </a:lnTo>
                  <a:lnTo>
                    <a:pt x="772" y="534"/>
                  </a:lnTo>
                  <a:lnTo>
                    <a:pt x="788" y="538"/>
                  </a:lnTo>
                  <a:lnTo>
                    <a:pt x="790" y="551"/>
                  </a:lnTo>
                  <a:lnTo>
                    <a:pt x="763" y="551"/>
                  </a:lnTo>
                  <a:lnTo>
                    <a:pt x="751" y="560"/>
                  </a:lnTo>
                  <a:lnTo>
                    <a:pt x="790" y="571"/>
                  </a:lnTo>
                  <a:lnTo>
                    <a:pt x="793" y="591"/>
                  </a:lnTo>
                  <a:lnTo>
                    <a:pt x="793" y="613"/>
                  </a:lnTo>
                  <a:lnTo>
                    <a:pt x="779" y="632"/>
                  </a:lnTo>
                  <a:lnTo>
                    <a:pt x="772" y="665"/>
                  </a:lnTo>
                  <a:lnTo>
                    <a:pt x="770" y="689"/>
                  </a:lnTo>
                  <a:cubicBezTo>
                    <a:pt x="764" y="695"/>
                    <a:pt x="746" y="691"/>
                    <a:pt x="735" y="700"/>
                  </a:cubicBezTo>
                  <a:cubicBezTo>
                    <a:pt x="725" y="709"/>
                    <a:pt x="707" y="729"/>
                    <a:pt x="703" y="741"/>
                  </a:cubicBezTo>
                  <a:lnTo>
                    <a:pt x="712" y="774"/>
                  </a:lnTo>
                  <a:lnTo>
                    <a:pt x="694" y="820"/>
                  </a:lnTo>
                  <a:cubicBezTo>
                    <a:pt x="689" y="832"/>
                    <a:pt x="683" y="840"/>
                    <a:pt x="680" y="848"/>
                  </a:cubicBezTo>
                  <a:cubicBezTo>
                    <a:pt x="678" y="857"/>
                    <a:pt x="681" y="866"/>
                    <a:pt x="680" y="874"/>
                  </a:cubicBezTo>
                  <a:lnTo>
                    <a:pt x="676" y="896"/>
                  </a:lnTo>
                  <a:cubicBezTo>
                    <a:pt x="673" y="904"/>
                    <a:pt x="666" y="909"/>
                    <a:pt x="662" y="918"/>
                  </a:cubicBezTo>
                  <a:cubicBezTo>
                    <a:pt x="658" y="927"/>
                    <a:pt x="653" y="941"/>
                    <a:pt x="653" y="951"/>
                  </a:cubicBezTo>
                  <a:lnTo>
                    <a:pt x="657" y="977"/>
                  </a:lnTo>
                  <a:lnTo>
                    <a:pt x="653" y="1012"/>
                  </a:lnTo>
                  <a:cubicBezTo>
                    <a:pt x="650" y="1020"/>
                    <a:pt x="640" y="1018"/>
                    <a:pt x="639" y="1025"/>
                  </a:cubicBezTo>
                  <a:cubicBezTo>
                    <a:pt x="637" y="1032"/>
                    <a:pt x="647" y="1042"/>
                    <a:pt x="644" y="1056"/>
                  </a:cubicBezTo>
                  <a:lnTo>
                    <a:pt x="621" y="1108"/>
                  </a:lnTo>
                  <a:lnTo>
                    <a:pt x="866" y="1108"/>
                  </a:lnTo>
                  <a:lnTo>
                    <a:pt x="891" y="1023"/>
                  </a:lnTo>
                  <a:lnTo>
                    <a:pt x="930" y="990"/>
                  </a:lnTo>
                  <a:lnTo>
                    <a:pt x="974" y="1104"/>
                  </a:lnTo>
                  <a:lnTo>
                    <a:pt x="1217" y="1106"/>
                  </a:lnTo>
                  <a:lnTo>
                    <a:pt x="1201" y="938"/>
                  </a:lnTo>
                  <a:lnTo>
                    <a:pt x="1189" y="922"/>
                  </a:lnTo>
                  <a:lnTo>
                    <a:pt x="1169" y="787"/>
                  </a:lnTo>
                  <a:lnTo>
                    <a:pt x="1150" y="720"/>
                  </a:lnTo>
                  <a:lnTo>
                    <a:pt x="1157" y="700"/>
                  </a:lnTo>
                  <a:lnTo>
                    <a:pt x="1178" y="702"/>
                  </a:lnTo>
                  <a:lnTo>
                    <a:pt x="1212" y="696"/>
                  </a:lnTo>
                  <a:lnTo>
                    <a:pt x="1235" y="696"/>
                  </a:lnTo>
                  <a:cubicBezTo>
                    <a:pt x="1243" y="688"/>
                    <a:pt x="1257" y="662"/>
                    <a:pt x="1260" y="650"/>
                  </a:cubicBezTo>
                  <a:cubicBezTo>
                    <a:pt x="1264" y="637"/>
                    <a:pt x="1260" y="628"/>
                    <a:pt x="1260" y="621"/>
                  </a:cubicBezTo>
                  <a:lnTo>
                    <a:pt x="1265" y="608"/>
                  </a:lnTo>
                  <a:lnTo>
                    <a:pt x="1251" y="543"/>
                  </a:lnTo>
                  <a:lnTo>
                    <a:pt x="1254" y="503"/>
                  </a:lnTo>
                  <a:lnTo>
                    <a:pt x="1265" y="484"/>
                  </a:lnTo>
                  <a:lnTo>
                    <a:pt x="1260" y="466"/>
                  </a:lnTo>
                  <a:cubicBezTo>
                    <a:pt x="1257" y="438"/>
                    <a:pt x="1259" y="343"/>
                    <a:pt x="1247" y="314"/>
                  </a:cubicBezTo>
                  <a:cubicBezTo>
                    <a:pt x="1234" y="284"/>
                    <a:pt x="1205" y="294"/>
                    <a:pt x="1187" y="287"/>
                  </a:cubicBezTo>
                  <a:lnTo>
                    <a:pt x="1134" y="272"/>
                  </a:lnTo>
                  <a:lnTo>
                    <a:pt x="1084" y="255"/>
                  </a:lnTo>
                  <a:lnTo>
                    <a:pt x="1033" y="228"/>
                  </a:lnTo>
                  <a:lnTo>
                    <a:pt x="1045" y="213"/>
                  </a:lnTo>
                  <a:lnTo>
                    <a:pt x="1045" y="200"/>
                  </a:lnTo>
                  <a:lnTo>
                    <a:pt x="1061" y="196"/>
                  </a:lnTo>
                  <a:lnTo>
                    <a:pt x="1068" y="154"/>
                  </a:lnTo>
                  <a:lnTo>
                    <a:pt x="1061" y="119"/>
                  </a:lnTo>
                  <a:lnTo>
                    <a:pt x="1052" y="89"/>
                  </a:lnTo>
                  <a:lnTo>
                    <a:pt x="1052" y="63"/>
                  </a:lnTo>
                  <a:cubicBezTo>
                    <a:pt x="1053" y="55"/>
                    <a:pt x="1063" y="44"/>
                    <a:pt x="1061" y="41"/>
                  </a:cubicBezTo>
                  <a:cubicBezTo>
                    <a:pt x="1059" y="37"/>
                    <a:pt x="1041" y="47"/>
                    <a:pt x="1038" y="41"/>
                  </a:cubicBezTo>
                  <a:cubicBezTo>
                    <a:pt x="1035" y="35"/>
                    <a:pt x="1043" y="7"/>
                    <a:pt x="1040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931" name="Freeform 403"/>
            <p:cNvSpPr>
              <a:spLocks/>
            </p:cNvSpPr>
            <p:nvPr userDrawn="1"/>
          </p:nvSpPr>
          <p:spPr bwMode="gray">
            <a:xfrm rot="9869714">
              <a:off x="0" y="-1"/>
              <a:ext cx="527" cy="626"/>
            </a:xfrm>
            <a:custGeom>
              <a:avLst/>
              <a:gdLst/>
              <a:ahLst/>
              <a:cxnLst>
                <a:cxn ang="0">
                  <a:pos x="196" y="40"/>
                </a:cxn>
                <a:cxn ang="0">
                  <a:pos x="77" y="28"/>
                </a:cxn>
                <a:cxn ang="0">
                  <a:pos x="16" y="127"/>
                </a:cxn>
                <a:cxn ang="0">
                  <a:pos x="29" y="156"/>
                </a:cxn>
                <a:cxn ang="0">
                  <a:pos x="95" y="122"/>
                </a:cxn>
                <a:cxn ang="0">
                  <a:pos x="71" y="6"/>
                </a:cxn>
                <a:cxn ang="0">
                  <a:pos x="125" y="104"/>
                </a:cxn>
                <a:cxn ang="0">
                  <a:pos x="207" y="60"/>
                </a:cxn>
                <a:cxn ang="0">
                  <a:pos x="221" y="80"/>
                </a:cxn>
                <a:cxn ang="0">
                  <a:pos x="39" y="176"/>
                </a:cxn>
                <a:cxn ang="0">
                  <a:pos x="43" y="190"/>
                </a:cxn>
                <a:cxn ang="0">
                  <a:pos x="85" y="263"/>
                </a:cxn>
                <a:cxn ang="0">
                  <a:pos x="221" y="317"/>
                </a:cxn>
                <a:cxn ang="0">
                  <a:pos x="260" y="172"/>
                </a:cxn>
                <a:cxn ang="0">
                  <a:pos x="196" y="40"/>
                </a:cxn>
              </a:cxnLst>
              <a:rect l="0" t="0" r="r" b="b"/>
              <a:pathLst>
                <a:path w="284" h="338">
                  <a:moveTo>
                    <a:pt x="196" y="40"/>
                  </a:moveTo>
                  <a:cubicBezTo>
                    <a:pt x="174" y="0"/>
                    <a:pt x="105" y="14"/>
                    <a:pt x="77" y="28"/>
                  </a:cubicBezTo>
                  <a:cubicBezTo>
                    <a:pt x="49" y="41"/>
                    <a:pt x="0" y="87"/>
                    <a:pt x="16" y="127"/>
                  </a:cubicBezTo>
                  <a:lnTo>
                    <a:pt x="29" y="156"/>
                  </a:lnTo>
                  <a:lnTo>
                    <a:pt x="95" y="122"/>
                  </a:lnTo>
                  <a:lnTo>
                    <a:pt x="71" y="6"/>
                  </a:lnTo>
                  <a:lnTo>
                    <a:pt x="125" y="104"/>
                  </a:lnTo>
                  <a:lnTo>
                    <a:pt x="207" y="60"/>
                  </a:lnTo>
                  <a:lnTo>
                    <a:pt x="221" y="80"/>
                  </a:lnTo>
                  <a:lnTo>
                    <a:pt x="39" y="176"/>
                  </a:lnTo>
                  <a:lnTo>
                    <a:pt x="43" y="190"/>
                  </a:lnTo>
                  <a:lnTo>
                    <a:pt x="85" y="263"/>
                  </a:lnTo>
                  <a:cubicBezTo>
                    <a:pt x="110" y="316"/>
                    <a:pt x="173" y="338"/>
                    <a:pt x="221" y="317"/>
                  </a:cubicBezTo>
                  <a:cubicBezTo>
                    <a:pt x="270" y="294"/>
                    <a:pt x="284" y="221"/>
                    <a:pt x="260" y="172"/>
                  </a:cubicBezTo>
                  <a:cubicBezTo>
                    <a:pt x="230" y="107"/>
                    <a:pt x="196" y="40"/>
                    <a:pt x="196" y="40"/>
                  </a:cubicBezTo>
                  <a:close/>
                </a:path>
              </a:pathLst>
            </a:custGeom>
            <a:solidFill>
              <a:schemeClr val="bg1"/>
            </a:solidFill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  <p:sp>
          <p:nvSpPr>
            <p:cNvPr id="150932" name="Line 404"/>
            <p:cNvSpPr>
              <a:spLocks noChangeShapeType="1"/>
            </p:cNvSpPr>
            <p:nvPr userDrawn="1"/>
          </p:nvSpPr>
          <p:spPr bwMode="gray">
            <a:xfrm rot="8285659" flipH="1">
              <a:off x="377" y="389"/>
              <a:ext cx="3" cy="141"/>
            </a:xfrm>
            <a:prstGeom prst="line">
              <a:avLst/>
            </a:prstGeom>
            <a:noFill/>
            <a:ln w="1905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50933" name="Freeform 405"/>
            <p:cNvSpPr>
              <a:spLocks/>
            </p:cNvSpPr>
            <p:nvPr userDrawn="1"/>
          </p:nvSpPr>
          <p:spPr bwMode="gray">
            <a:xfrm>
              <a:off x="396" y="-76"/>
              <a:ext cx="474" cy="686"/>
            </a:xfrm>
            <a:custGeom>
              <a:avLst/>
              <a:gdLst/>
              <a:ahLst/>
              <a:cxnLst>
                <a:cxn ang="0">
                  <a:pos x="31" y="594"/>
                </a:cxn>
                <a:cxn ang="0">
                  <a:pos x="393" y="664"/>
                </a:cxn>
                <a:cxn ang="0">
                  <a:pos x="230" y="264"/>
                </a:cxn>
                <a:cxn ang="0">
                  <a:pos x="481" y="0"/>
                </a:cxn>
              </a:cxnLst>
              <a:rect l="0" t="0" r="r" b="b"/>
              <a:pathLst>
                <a:path w="481" h="694">
                  <a:moveTo>
                    <a:pt x="31" y="594"/>
                  </a:moveTo>
                  <a:cubicBezTo>
                    <a:pt x="66" y="687"/>
                    <a:pt x="352" y="694"/>
                    <a:pt x="393" y="664"/>
                  </a:cubicBezTo>
                  <a:cubicBezTo>
                    <a:pt x="477" y="532"/>
                    <a:pt x="0" y="345"/>
                    <a:pt x="230" y="264"/>
                  </a:cubicBezTo>
                  <a:cubicBezTo>
                    <a:pt x="460" y="183"/>
                    <a:pt x="433" y="19"/>
                    <a:pt x="481" y="0"/>
                  </a:cubicBezTo>
                </a:path>
              </a:pathLst>
            </a:custGeom>
            <a:noFill/>
            <a:ln w="28575" cap="flat" cmpd="sng">
              <a:solidFill>
                <a:srgbClr val="FFFFFF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>
              <a:lvl1pPr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zh-TW" altLang="en-US">
                <a:ea typeface="新細明體" panose="02020500000000000000" pitchFamily="18" charset="-120"/>
              </a:endParaRPr>
            </a:p>
          </p:txBody>
        </p:sp>
      </p:grpSp>
      <p:pic>
        <p:nvPicPr>
          <p:cNvPr id="3082" name="Picture 408" descr="light5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>
            <a:fillRect/>
          </a:stretch>
        </p:blipFill>
        <p:spPr bwMode="gray">
          <a:xfrm>
            <a:off x="0" y="0"/>
            <a:ext cx="6096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3" name="Rectangle 6"/>
          <p:cNvSpPr>
            <a:spLocks noGrp="1" noChangeArrowheads="1"/>
          </p:cNvSpPr>
          <p:nvPr>
            <p:ph type="title"/>
          </p:nvPr>
        </p:nvSpPr>
        <p:spPr bwMode="gray">
          <a:xfrm>
            <a:off x="395288" y="17463"/>
            <a:ext cx="83359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50938" name="Text Box 410"/>
          <p:cNvSpPr txBox="1">
            <a:spLocks noChangeArrowheads="1"/>
          </p:cNvSpPr>
          <p:nvPr/>
        </p:nvSpPr>
        <p:spPr bwMode="auto">
          <a:xfrm>
            <a:off x="7535863" y="6613525"/>
            <a:ext cx="160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TW" sz="1000" b="0">
                <a:solidFill>
                  <a:srgbClr val="F8F8F8"/>
                </a:solidFill>
                <a:latin typeface="Arial" charset="0"/>
                <a:ea typeface="新細明體" charset="-120"/>
              </a:rPr>
              <a:t>www.themegallery.com</a:t>
            </a:r>
          </a:p>
        </p:txBody>
      </p:sp>
      <p:pic>
        <p:nvPicPr>
          <p:cNvPr id="3085" name="Picture 411" descr="light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8"/>
          <a:stretch>
            <a:fillRect/>
          </a:stretch>
        </p:blipFill>
        <p:spPr bwMode="gray">
          <a:xfrm>
            <a:off x="3048000" y="0"/>
            <a:ext cx="6096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4284" y="1772875"/>
            <a:ext cx="8599715" cy="3443559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5400" dirty="0"/>
              <a:t> </a:t>
            </a:r>
            <a:r>
              <a:rPr lang="zh-TW" altLang="en-US" sz="5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桃園市立光明國中</a:t>
            </a:r>
            <a:r>
              <a:rPr lang="en-US" altLang="zh-TW" sz="5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5400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</a:t>
            </a:r>
            <a:endParaRPr lang="en-US" altLang="zh-TW" sz="5400" dirty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zh-TW" sz="5400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會考學生應考注意事項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Google Shape;149;p1">
            <a:extLst>
              <a:ext uri="{FF2B5EF4-FFF2-40B4-BE49-F238E27FC236}">
                <a16:creationId xmlns:a16="http://schemas.microsoft.com/office/drawing/2014/main" id="{B8F058FB-9EDF-41CD-83B9-6F339992F3B2}"/>
              </a:ext>
            </a:extLst>
          </p:cNvPr>
          <p:cNvSpPr txBox="1">
            <a:spLocks/>
          </p:cNvSpPr>
          <p:nvPr/>
        </p:nvSpPr>
        <p:spPr bwMode="auto">
          <a:xfrm rot="-180000">
            <a:off x="1097252" y="4145998"/>
            <a:ext cx="6949496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</a:pPr>
            <a:r>
              <a:rPr lang="zh-TW" altLang="en-US" kern="0" dirty="0"/>
              <a:t>請各班檢查螢幕及聲音是否正常，預計</a:t>
            </a:r>
            <a:r>
              <a:rPr lang="en-US" altLang="zh-TW" kern="0" dirty="0"/>
              <a:t>8</a:t>
            </a:r>
            <a:r>
              <a:rPr lang="zh-TW" altLang="en-US" kern="0" dirty="0"/>
              <a:t>：</a:t>
            </a:r>
            <a:r>
              <a:rPr lang="en-US" altLang="zh-TW" kern="0" dirty="0"/>
              <a:t>05</a:t>
            </a:r>
            <a:r>
              <a:rPr lang="zh-TW" altLang="en-US" kern="0" dirty="0"/>
              <a:t>開始！                    </a:t>
            </a:r>
          </a:p>
        </p:txBody>
      </p:sp>
      <p:sp>
        <p:nvSpPr>
          <p:cNvPr id="5" name="Google Shape;149;p1">
            <a:extLst>
              <a:ext uri="{FF2B5EF4-FFF2-40B4-BE49-F238E27FC236}">
                <a16:creationId xmlns:a16="http://schemas.microsoft.com/office/drawing/2014/main" id="{8FC3CB45-0246-4811-936D-158FE5F6BDCA}"/>
              </a:ext>
            </a:extLst>
          </p:cNvPr>
          <p:cNvSpPr txBox="1">
            <a:spLocks/>
          </p:cNvSpPr>
          <p:nvPr/>
        </p:nvSpPr>
        <p:spPr bwMode="auto">
          <a:xfrm>
            <a:off x="142212" y="5827236"/>
            <a:ext cx="7762268" cy="80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68569" tIns="34275" rIns="68569" bIns="34275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</a:pPr>
            <a:r>
              <a:rPr lang="zh-TW" altLang="en-US" sz="2800" kern="0" dirty="0">
                <a:solidFill>
                  <a:srgbClr val="A2CE52"/>
                </a:solidFill>
              </a:rPr>
              <a:t>請先到教務處外班級櫃中領取應考注意事項，並發給每位同學！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64244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攜帶物品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准考證</a:t>
            </a:r>
            <a:r>
              <a:rPr lang="en-US" altLang="zh-TW" sz="2400" dirty="0">
                <a:solidFill>
                  <a:srgbClr val="FF0000"/>
                </a:solidFill>
              </a:rPr>
              <a:t>(5/21-</a:t>
            </a:r>
            <a:r>
              <a:rPr lang="zh-TW" altLang="zh-TW" sz="2400" dirty="0">
                <a:solidFill>
                  <a:srgbClr val="FF0000"/>
                </a:solidFill>
              </a:rPr>
              <a:t>給導師</a:t>
            </a:r>
            <a:r>
              <a:rPr lang="zh-TW" altLang="en-US" sz="2400" dirty="0">
                <a:solidFill>
                  <a:srgbClr val="FF0000"/>
                </a:solidFill>
              </a:rPr>
              <a:t>轉發</a:t>
            </a:r>
            <a:r>
              <a:rPr lang="en-US" altLang="zh-TW" sz="2400" dirty="0">
                <a:solidFill>
                  <a:srgbClr val="FF0000"/>
                </a:solidFill>
              </a:rPr>
              <a:t>)</a:t>
            </a:r>
            <a:r>
              <a:rPr lang="zh-TW" altLang="en-US" dirty="0">
                <a:solidFill>
                  <a:srgbClr val="FF0000"/>
                </a:solidFill>
              </a:rPr>
              <a:t>，第</a:t>
            </a:r>
            <a:r>
              <a:rPr lang="en-US" altLang="zh-TW" dirty="0">
                <a:solidFill>
                  <a:srgbClr val="FF0000"/>
                </a:solidFill>
              </a:rPr>
              <a:t>2</a:t>
            </a:r>
            <a:r>
              <a:rPr lang="zh-TW" altLang="en-US" dirty="0">
                <a:solidFill>
                  <a:srgbClr val="FF0000"/>
                </a:solidFill>
              </a:rPr>
              <a:t>日記得帶。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chemeClr val="tx1"/>
                </a:solidFill>
              </a:rPr>
              <a:t>2B </a:t>
            </a:r>
            <a:r>
              <a:rPr lang="zh-TW" altLang="zh-TW" dirty="0">
                <a:solidFill>
                  <a:schemeClr val="tx1"/>
                </a:solidFill>
              </a:rPr>
              <a:t>鉛筆、黑色原子筆</a:t>
            </a:r>
            <a:r>
              <a:rPr lang="zh-TW" altLang="en-US" dirty="0">
                <a:solidFill>
                  <a:schemeClr val="tx1"/>
                </a:solidFill>
              </a:rPr>
              <a:t>、</a:t>
            </a:r>
            <a:r>
              <a:rPr lang="zh-TW" altLang="zh-TW" dirty="0">
                <a:solidFill>
                  <a:schemeClr val="tx1"/>
                </a:solidFill>
              </a:rPr>
              <a:t>橡皮擦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rgbClr val="FF0000"/>
                </a:solidFill>
              </a:rPr>
              <a:t>修正液或修正帶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僅可用於非選題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en-US" dirty="0">
                <a:solidFill>
                  <a:schemeClr val="tx1"/>
                </a:solidFill>
              </a:rPr>
              <a:t>可帶</a:t>
            </a:r>
            <a:r>
              <a:rPr lang="zh-TW" altLang="zh-TW" dirty="0">
                <a:solidFill>
                  <a:schemeClr val="tx1"/>
                </a:solidFill>
              </a:rPr>
              <a:t>直尺、圓規、三角板</a:t>
            </a:r>
            <a:r>
              <a:rPr lang="zh-TW" altLang="en-US" dirty="0">
                <a:solidFill>
                  <a:schemeClr val="tx1"/>
                </a:solidFill>
              </a:rPr>
              <a:t>。不可帶量角器。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rgbClr val="FF0000"/>
                </a:solidFill>
              </a:rPr>
              <a:t>透明墊板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zh-TW" dirty="0">
                <a:solidFill>
                  <a:srgbClr val="FF0000"/>
                </a:solidFill>
              </a:rPr>
              <a:t>不得有任何圖形、文字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zh-TW" altLang="zh-TW" dirty="0">
                <a:solidFill>
                  <a:schemeClr val="tx1"/>
                </a:solidFill>
              </a:rPr>
              <a:t>手錶</a:t>
            </a:r>
            <a:r>
              <a:rPr lang="zh-TW" altLang="en-US" dirty="0">
                <a:solidFill>
                  <a:schemeClr val="tx1"/>
                </a:solidFill>
              </a:rPr>
              <a:t> 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考場內無時鐘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en-US" dirty="0">
                <a:solidFill>
                  <a:schemeClr val="tx1"/>
                </a:solidFill>
              </a:rPr>
              <a:t>，但不可</a:t>
            </a:r>
            <a:r>
              <a:rPr lang="zh-TW" altLang="zh-TW" dirty="0">
                <a:solidFill>
                  <a:schemeClr val="tx1"/>
                </a:solidFill>
              </a:rPr>
              <a:t>配戴「智慧型手錶」、手機、鬧鐘、電子產品進入試場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920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31076" y="959894"/>
            <a:ext cx="8481848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文具自備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，必要時可用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透明墊板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，不得有圖形、文字印刷於其上，其他非應試用品請勿攜入試場，且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不得在場內向他人借用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7170" name="Picture 2" descr="C:\Users\user\Desktop\考場漫畫\景美女中_國中教育會考試場規則_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48989" y="4046044"/>
            <a:ext cx="3730778" cy="2432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209662" y="188010"/>
            <a:ext cx="244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9"/>
          <a:stretch/>
        </p:blipFill>
        <p:spPr>
          <a:xfrm>
            <a:off x="3925253" y="2210617"/>
            <a:ext cx="3292672" cy="1835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916" y="2684834"/>
            <a:ext cx="3240618" cy="3977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743137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 24"/>
          <p:cNvSpPr/>
          <p:nvPr/>
        </p:nvSpPr>
        <p:spPr>
          <a:xfrm>
            <a:off x="268015" y="959625"/>
            <a:ext cx="8481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考生可攜帶三角板、直尺、圓規，</a:t>
            </a:r>
            <a:b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但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應試數學科不得攜帶量角器或附量角器功能之文具，經監試委員發現者，記該科違規</a:t>
            </a:r>
            <a:r>
              <a:rPr lang="en-US" altLang="zh-TW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點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357701" y="0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1906101" y="6141816"/>
            <a:ext cx="1399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 可攜帶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316" y="3528430"/>
            <a:ext cx="4261888" cy="237731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191" y="3847460"/>
            <a:ext cx="4272048" cy="19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5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8000">
        <p:checker/>
      </p:transition>
    </mc:Choice>
    <mc:Fallback xmlns="">
      <p:transition spd="slow" advTm="8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60744"/>
            <a:ext cx="907442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非應試用品如教科書、參考書、補習班文宣品、計算紙等，以及電子辭典、計算機、時鐘、鬧鐘、電子鐘、行動電話、呼叫器、收音機、多媒體播放器材（如：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MP3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MP4</a:t>
            </a:r>
            <a:r>
              <a:rPr lang="zh-TW" altLang="en-US" sz="20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等），和穿戴式裝置（如：智慧型手錶、智慧手環等）及其他具有傳輸、通訊、錄影、照相或計算功能之物品，一律不准攜入試場。</a:t>
            </a:r>
            <a:r>
              <a:rPr lang="zh-TW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若不慎攜入試場，於考試開始前，須放置於試場前後方；且電子產品須先關機或拔掉電池</a:t>
            </a:r>
            <a:r>
              <a:rPr lang="zh-TW" altLang="en-US" sz="28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l"/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若隨身放置，</a:t>
            </a:r>
            <a:r>
              <a:rPr lang="zh-TW" alt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無論是否使用或發出聲響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，經監試委員發現者，國文、英語（無論閱讀或聽力）、數學、社會或自然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科記該科違規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點；寫作測驗扣該科一級分。</a:t>
            </a:r>
            <a:endParaRPr lang="zh-TW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51371" y="220300"/>
            <a:ext cx="244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9757" y="4413512"/>
            <a:ext cx="2204923" cy="1965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844" y="4425010"/>
            <a:ext cx="2412251" cy="1954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群組 19"/>
          <p:cNvGrpSpPr/>
          <p:nvPr/>
        </p:nvGrpSpPr>
        <p:grpSpPr>
          <a:xfrm>
            <a:off x="6319551" y="4304260"/>
            <a:ext cx="2412251" cy="1935148"/>
            <a:chOff x="263170" y="4816536"/>
            <a:chExt cx="2412251" cy="1935148"/>
          </a:xfrm>
        </p:grpSpPr>
        <p:pic>
          <p:nvPicPr>
            <p:cNvPr id="21" name="圖片 20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3170" y="4816536"/>
              <a:ext cx="2412251" cy="193514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46493" y="4925788"/>
              <a:ext cx="619286" cy="69608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97551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000">
        <p:dissolve/>
      </p:transition>
    </mc:Choice>
    <mc:Fallback xmlns="">
      <p:transition spd="slow" advTm="1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攜帶物品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      </a:t>
            </a:r>
            <a:r>
              <a:rPr lang="zh-TW" altLang="zh-TW" dirty="0">
                <a:solidFill>
                  <a:srgbClr val="FF0000"/>
                </a:solidFill>
              </a:rPr>
              <a:t>擔心攜帶相關物品是否可以</a:t>
            </a:r>
            <a:r>
              <a:rPr lang="zh-TW" altLang="en-US" dirty="0">
                <a:solidFill>
                  <a:srgbClr val="FF0000"/>
                </a:solidFill>
              </a:rPr>
              <a:t>進試場</a:t>
            </a:r>
            <a:r>
              <a:rPr lang="zh-TW" altLang="zh-TW" dirty="0">
                <a:solidFill>
                  <a:srgbClr val="FF0000"/>
                </a:solidFill>
              </a:rPr>
              <a:t>，可於進場時，舉手問監試教師</a:t>
            </a:r>
            <a:r>
              <a:rPr lang="zh-TW" altLang="en-US" dirty="0">
                <a:solidFill>
                  <a:srgbClr val="FF0000"/>
                </a:solidFill>
              </a:rPr>
              <a:t>。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zh-TW" dirty="0"/>
              <a:t>衛生紙、手帕、外套或毛</a:t>
            </a:r>
            <a:r>
              <a:rPr lang="zh-TW" altLang="en-US" dirty="0"/>
              <a:t>巾。</a:t>
            </a:r>
            <a:endParaRPr lang="en-US" altLang="zh-TW" dirty="0"/>
          </a:p>
          <a:p>
            <a:r>
              <a:rPr lang="zh-TW" altLang="zh-TW" dirty="0">
                <a:solidFill>
                  <a:schemeClr val="tx1"/>
                </a:solidFill>
              </a:rPr>
              <a:t>個人所需藥品、衣物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</a:t>
            </a:r>
            <a:r>
              <a:rPr lang="en-US" altLang="zh-TW" sz="2800" dirty="0">
                <a:solidFill>
                  <a:schemeClr val="tx1"/>
                </a:solidFill>
              </a:rPr>
              <a:t>(</a:t>
            </a:r>
            <a:r>
              <a:rPr lang="zh-TW" altLang="zh-TW" sz="2800" dirty="0"/>
              <a:t>※試場及休息區皆開放冷氣，可視需要穿著外套</a:t>
            </a:r>
            <a:r>
              <a:rPr lang="en-US" altLang="zh-TW" sz="2800" dirty="0"/>
              <a:t>)</a:t>
            </a:r>
          </a:p>
          <a:p>
            <a:r>
              <a:rPr lang="zh-TW" altLang="zh-TW" dirty="0"/>
              <a:t>水、食物、環保筷、備用口罩、健保卡</a:t>
            </a:r>
            <a:endParaRPr lang="en-US" altLang="zh-TW" dirty="0"/>
          </a:p>
          <a:p>
            <a:r>
              <a:rPr lang="zh-TW" altLang="zh-TW" dirty="0">
                <a:solidFill>
                  <a:schemeClr val="tx1"/>
                </a:solidFill>
              </a:rPr>
              <a:t>各科重點</a:t>
            </a:r>
            <a:r>
              <a:rPr lang="zh-TW" altLang="zh-TW" dirty="0">
                <a:solidFill>
                  <a:srgbClr val="FF0000"/>
                </a:solidFill>
              </a:rPr>
              <a:t>複習資料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zh-TW" dirty="0">
                <a:solidFill>
                  <a:schemeClr val="tx1"/>
                </a:solidFill>
              </a:rPr>
              <a:t>※</a:t>
            </a:r>
            <a:r>
              <a:rPr lang="zh-TW" altLang="zh-TW" dirty="0">
                <a:solidFill>
                  <a:srgbClr val="FF0000"/>
                </a:solidFill>
              </a:rPr>
              <a:t>不得攜入</a:t>
            </a:r>
            <a:r>
              <a:rPr lang="zh-TW" altLang="en-US" dirty="0">
                <a:solidFill>
                  <a:schemeClr val="tx1"/>
                </a:solidFill>
              </a:rPr>
              <a:t>試</a:t>
            </a:r>
            <a:r>
              <a:rPr lang="zh-TW" altLang="zh-TW" dirty="0">
                <a:solidFill>
                  <a:schemeClr val="tx1"/>
                </a:solidFill>
              </a:rPr>
              <a:t>場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570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早餐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>
                <a:solidFill>
                  <a:srgbClr val="FF0000"/>
                </a:solidFill>
              </a:rPr>
              <a:t>早餐一定要吃</a:t>
            </a:r>
            <a:r>
              <a:rPr lang="zh-TW" altLang="zh-TW" dirty="0">
                <a:solidFill>
                  <a:schemeClr val="tx1"/>
                </a:solidFill>
              </a:rPr>
              <a:t>，千萬不可空腹進場，以免血糖過低，而影響思考力。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31553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進試場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各科</a:t>
            </a:r>
            <a:r>
              <a:rPr lang="zh-TW" altLang="en-US" u="sng" dirty="0">
                <a:solidFill>
                  <a:srgbClr val="FF0000"/>
                </a:solidFill>
              </a:rPr>
              <a:t>遲到超過 </a:t>
            </a:r>
            <a:r>
              <a:rPr lang="en-US" altLang="zh-TW" u="sng" dirty="0">
                <a:solidFill>
                  <a:srgbClr val="FF0000"/>
                </a:solidFill>
              </a:rPr>
              <a:t>20 </a:t>
            </a:r>
            <a:r>
              <a:rPr lang="zh-TW" altLang="en-US" u="sng" dirty="0">
                <a:solidFill>
                  <a:srgbClr val="FF0000"/>
                </a:solidFill>
              </a:rPr>
              <a:t>分鐘</a:t>
            </a:r>
            <a:r>
              <a:rPr lang="zh-TW" altLang="en-US" dirty="0">
                <a:solidFill>
                  <a:schemeClr val="tx1"/>
                </a:solidFill>
              </a:rPr>
              <a:t>者，㇐律</a:t>
            </a:r>
            <a:r>
              <a:rPr lang="zh-TW" altLang="en-US" u="sng" dirty="0">
                <a:solidFill>
                  <a:srgbClr val="FF0000"/>
                </a:solidFill>
              </a:rPr>
              <a:t>不得進入試場</a:t>
            </a:r>
            <a:r>
              <a:rPr lang="zh-TW" altLang="en-US" dirty="0">
                <a:solidFill>
                  <a:schemeClr val="tx1"/>
                </a:solidFill>
              </a:rPr>
              <a:t>；若強行入場，該科考試</a:t>
            </a:r>
            <a:r>
              <a:rPr lang="zh-TW" altLang="en-US" u="sng" dirty="0">
                <a:solidFill>
                  <a:srgbClr val="FF0000"/>
                </a:solidFill>
              </a:rPr>
              <a:t>不予計列等級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每節考試務必攜帶</a:t>
            </a:r>
            <a:r>
              <a:rPr lang="zh-TW" altLang="zh-TW" u="sng" dirty="0">
                <a:solidFill>
                  <a:srgbClr val="FF0000"/>
                </a:solidFill>
              </a:rPr>
              <a:t>准考證</a:t>
            </a:r>
            <a:r>
              <a:rPr lang="zh-TW" altLang="zh-TW" dirty="0">
                <a:solidFill>
                  <a:schemeClr val="tx1"/>
                </a:solidFill>
              </a:rPr>
              <a:t>及所需</a:t>
            </a:r>
            <a:r>
              <a:rPr lang="zh-TW" altLang="zh-TW" u="sng" dirty="0">
                <a:solidFill>
                  <a:srgbClr val="FF0000"/>
                </a:solidFill>
              </a:rPr>
              <a:t>文具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仔細核對</a:t>
            </a:r>
            <a:r>
              <a:rPr lang="zh-TW" altLang="zh-TW" u="sng" dirty="0">
                <a:solidFill>
                  <a:srgbClr val="FF0000"/>
                </a:solidFill>
              </a:rPr>
              <a:t>准考證號碼、座位號碼及電腦答案卡號碼</a:t>
            </a:r>
            <a:r>
              <a:rPr lang="zh-TW" altLang="zh-TW" dirty="0">
                <a:solidFill>
                  <a:schemeClr val="tx1"/>
                </a:solidFill>
              </a:rPr>
              <a:t>是否相同。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086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非選擇題和寫作測驗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0" dirty="0">
                <a:solidFill>
                  <a:schemeClr val="tx1"/>
                </a:solidFill>
              </a:rPr>
              <a:t>數學科第二部分非選擇題和寫作測驗作答時，書寫內容</a:t>
            </a:r>
            <a:r>
              <a:rPr lang="zh-TW" altLang="zh-TW" b="0" dirty="0">
                <a:solidFill>
                  <a:srgbClr val="FF0000"/>
                </a:solidFill>
              </a:rPr>
              <a:t>不得超出答案卷格線外框</a:t>
            </a:r>
            <a:r>
              <a:rPr lang="zh-TW" altLang="en-US" b="0" dirty="0">
                <a:solidFill>
                  <a:srgbClr val="FF0000"/>
                </a:solidFill>
              </a:rPr>
              <a:t>。</a:t>
            </a:r>
            <a:endParaRPr lang="en-US" altLang="zh-TW" b="0" dirty="0">
              <a:solidFill>
                <a:srgbClr val="FF0000"/>
              </a:solidFill>
            </a:endParaRPr>
          </a:p>
          <a:p>
            <a:r>
              <a:rPr lang="zh-TW" altLang="zh-TW" sz="4000" u="sng" dirty="0">
                <a:solidFill>
                  <a:srgbClr val="FF0000"/>
                </a:solidFill>
              </a:rPr>
              <a:t>不可書寫與試題無關內容或圖案，否則該科以零分計</a:t>
            </a:r>
            <a:r>
              <a:rPr lang="zh-TW" altLang="zh-TW" sz="4000" dirty="0"/>
              <a:t>。</a:t>
            </a:r>
            <a:endParaRPr lang="en-US" altLang="zh-TW" sz="4000" dirty="0"/>
          </a:p>
          <a:p>
            <a:r>
              <a:rPr lang="zh-TW" altLang="en-US" sz="4000" dirty="0">
                <a:solidFill>
                  <a:srgbClr val="C00000"/>
                </a:solidFill>
              </a:rPr>
              <a:t>分段給分，不要放棄，有寫有分。</a:t>
            </a:r>
            <a:endParaRPr lang="en-US" altLang="zh-TW" sz="4000" dirty="0">
              <a:solidFill>
                <a:srgbClr val="C00000"/>
              </a:solidFill>
            </a:endParaRPr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2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不可提早翻閱試題本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/>
              <a:t>進試場</a:t>
            </a:r>
            <a:r>
              <a:rPr lang="zh-TW" altLang="en-US" sz="4000" dirty="0">
                <a:solidFill>
                  <a:srgbClr val="FF0000"/>
                </a:solidFill>
              </a:rPr>
              <a:t>考試說明</a:t>
            </a:r>
            <a:r>
              <a:rPr lang="en-US" altLang="zh-TW" sz="4000" dirty="0"/>
              <a:t>10</a:t>
            </a:r>
            <a:r>
              <a:rPr lang="zh-TW" altLang="en-US" sz="4000" dirty="0"/>
              <a:t>分時段，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   到</a:t>
            </a:r>
            <a:r>
              <a:rPr lang="zh-TW" altLang="zh-TW" sz="4000" dirty="0">
                <a:solidFill>
                  <a:srgbClr val="FF0000"/>
                </a:solidFill>
              </a:rPr>
              <a:t>正式考試</a:t>
            </a:r>
            <a:r>
              <a:rPr lang="zh-TW" altLang="zh-TW" sz="4000" dirty="0"/>
              <a:t>鐘聲響前，不可提早翻</a:t>
            </a:r>
            <a:endParaRPr lang="en-US" altLang="zh-TW" sz="4000" dirty="0"/>
          </a:p>
          <a:p>
            <a:pPr marL="0" indent="0">
              <a:buNone/>
            </a:pPr>
            <a:r>
              <a:rPr lang="zh-TW" altLang="en-US" sz="4000" dirty="0"/>
              <a:t>   </a:t>
            </a:r>
            <a:r>
              <a:rPr lang="zh-TW" altLang="zh-TW" sz="4000" dirty="0"/>
              <a:t>閱試題本</a:t>
            </a:r>
            <a:r>
              <a:rPr lang="zh-TW" altLang="en-US" sz="4000" dirty="0"/>
              <a:t>。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1291970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會考考試時間表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085506"/>
              </p:ext>
            </p:extLst>
          </p:nvPr>
        </p:nvGraphicFramePr>
        <p:xfrm>
          <a:off x="618140" y="1125261"/>
          <a:ext cx="8290560" cy="53151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2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8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47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47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83439"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111</a:t>
                      </a:r>
                      <a:r>
                        <a:rPr lang="zh-TW" sz="1800" kern="100" dirty="0">
                          <a:effectLst/>
                        </a:rPr>
                        <a:t>年</a:t>
                      </a:r>
                      <a:r>
                        <a:rPr lang="en-US" sz="1800" kern="100" dirty="0">
                          <a:effectLst/>
                        </a:rPr>
                        <a:t>5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altLang="zh-TW" sz="1800" kern="100" dirty="0">
                          <a:effectLst/>
                        </a:rPr>
                        <a:t>21</a:t>
                      </a:r>
                      <a:r>
                        <a:rPr lang="zh-TW" sz="1800" kern="100" dirty="0">
                          <a:effectLst/>
                        </a:rPr>
                        <a:t>日（六）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kern="100" dirty="0">
                          <a:effectLst/>
                        </a:rPr>
                        <a:t>111</a:t>
                      </a:r>
                      <a:r>
                        <a:rPr lang="zh-TW" sz="1800" kern="100" dirty="0">
                          <a:effectLst/>
                        </a:rPr>
                        <a:t>年</a:t>
                      </a:r>
                      <a:r>
                        <a:rPr lang="en-US" sz="1800" kern="100" dirty="0">
                          <a:effectLst/>
                        </a:rPr>
                        <a:t>5</a:t>
                      </a:r>
                      <a:r>
                        <a:rPr lang="zh-TW" sz="1800" kern="100" dirty="0">
                          <a:effectLst/>
                        </a:rPr>
                        <a:t>月</a:t>
                      </a:r>
                      <a:r>
                        <a:rPr lang="en-US" altLang="zh-TW" sz="1800" kern="100" dirty="0">
                          <a:effectLst/>
                        </a:rPr>
                        <a:t>22</a:t>
                      </a:r>
                      <a:r>
                        <a:rPr lang="zh-TW" sz="1800" kern="100" dirty="0">
                          <a:effectLst/>
                        </a:rPr>
                        <a:t>日（日）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08:20-</a:t>
                      </a:r>
                      <a:r>
                        <a:rPr lang="zh-TW" sz="1800" kern="100">
                          <a:effectLst/>
                        </a:rPr>
                        <a:t>　</a:t>
                      </a:r>
                      <a:r>
                        <a:rPr lang="en-US" sz="1800" kern="100">
                          <a:effectLst/>
                        </a:rPr>
                        <a:t>08:30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考試說明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 dirty="0">
                          <a:effectLst/>
                        </a:rPr>
                        <a:t>08:20-</a:t>
                      </a:r>
                      <a:r>
                        <a:rPr lang="zh-TW" sz="1800" kern="100" dirty="0">
                          <a:effectLst/>
                        </a:rPr>
                        <a:t>　</a:t>
                      </a:r>
                      <a:r>
                        <a:rPr lang="en-US" sz="1800" kern="100" dirty="0">
                          <a:effectLst/>
                        </a:rPr>
                        <a:t>08:30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考試說明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79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08:30-</a:t>
                      </a: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09:40(70</a:t>
                      </a:r>
                      <a:r>
                        <a:rPr lang="zh-TW" sz="1800" kern="100">
                          <a:effectLst/>
                        </a:rPr>
                        <a:t>分鐘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社</a:t>
                      </a:r>
                      <a:r>
                        <a:rPr lang="en-US" sz="1800" kern="100" dirty="0">
                          <a:effectLst/>
                        </a:rPr>
                        <a:t>    </a:t>
                      </a:r>
                      <a:r>
                        <a:rPr lang="zh-TW" sz="1800" kern="100" dirty="0">
                          <a:effectLst/>
                        </a:rPr>
                        <a:t>會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 dirty="0">
                          <a:effectLst/>
                        </a:rPr>
                        <a:t>08:30-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 dirty="0">
                          <a:effectLst/>
                        </a:rPr>
                        <a:t>09:40(70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自</a:t>
                      </a:r>
                      <a:r>
                        <a:rPr lang="en-US" sz="1800" kern="100">
                          <a:effectLst/>
                        </a:rPr>
                        <a:t>    </a:t>
                      </a:r>
                      <a:r>
                        <a:rPr lang="zh-TW" sz="1800" kern="100">
                          <a:effectLst/>
                        </a:rPr>
                        <a:t>然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79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  09:40-  10:20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休</a:t>
                      </a:r>
                      <a:r>
                        <a:rPr lang="en-US" sz="1800" kern="100" dirty="0">
                          <a:effectLst/>
                        </a:rPr>
                        <a:t>    </a:t>
                      </a:r>
                      <a:r>
                        <a:rPr lang="zh-TW" sz="1800" kern="100" dirty="0">
                          <a:effectLst/>
                        </a:rPr>
                        <a:t>息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  09:40-</a:t>
                      </a:r>
                      <a:r>
                        <a:rPr lang="zh-TW" sz="1800" kern="100" dirty="0">
                          <a:effectLst/>
                        </a:rPr>
                        <a:t>　</a:t>
                      </a:r>
                      <a:r>
                        <a:rPr lang="en-US" sz="1800" kern="100" dirty="0">
                          <a:effectLst/>
                        </a:rPr>
                        <a:t>10:20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休</a:t>
                      </a:r>
                      <a:r>
                        <a:rPr lang="en-US" sz="1800" kern="100" dirty="0">
                          <a:effectLst/>
                        </a:rPr>
                        <a:t>    </a:t>
                      </a:r>
                      <a:r>
                        <a:rPr lang="zh-TW" sz="1800" kern="100" dirty="0">
                          <a:effectLst/>
                        </a:rPr>
                        <a:t>息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10:20-</a:t>
                      </a:r>
                      <a:r>
                        <a:rPr lang="zh-TW" sz="1800" kern="100">
                          <a:effectLst/>
                        </a:rPr>
                        <a:t>　</a:t>
                      </a:r>
                      <a:r>
                        <a:rPr lang="en-US" sz="1800" kern="100">
                          <a:effectLst/>
                        </a:rPr>
                        <a:t>10:30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考試說明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 dirty="0">
                          <a:effectLst/>
                        </a:rPr>
                        <a:t>10:20-</a:t>
                      </a:r>
                      <a:r>
                        <a:rPr lang="zh-TW" sz="1800" kern="100" dirty="0">
                          <a:effectLst/>
                        </a:rPr>
                        <a:t>　</a:t>
                      </a:r>
                      <a:r>
                        <a:rPr lang="en-US" sz="1800" kern="100" dirty="0">
                          <a:effectLst/>
                        </a:rPr>
                        <a:t>10:30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考試說明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79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10:30-</a:t>
                      </a: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11:50(80</a:t>
                      </a:r>
                      <a:r>
                        <a:rPr lang="zh-TW" sz="1800" kern="100">
                          <a:effectLst/>
                        </a:rPr>
                        <a:t>分鐘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數</a:t>
                      </a:r>
                      <a:r>
                        <a:rPr lang="en-US" sz="1800" kern="100">
                          <a:effectLst/>
                        </a:rPr>
                        <a:t>    </a:t>
                      </a:r>
                      <a:r>
                        <a:rPr lang="zh-TW" sz="1800" kern="100">
                          <a:effectLst/>
                        </a:rPr>
                        <a:t>學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 dirty="0">
                          <a:effectLst/>
                        </a:rPr>
                        <a:t>10:30-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 dirty="0">
                          <a:effectLst/>
                        </a:rPr>
                        <a:t>11:30(60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</a:t>
                      </a:r>
                      <a:r>
                        <a:rPr lang="zh-TW" sz="1800" kern="100" dirty="0">
                          <a:effectLst/>
                        </a:rPr>
                        <a:t>英語（閱讀）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79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  11:50-</a:t>
                      </a:r>
                      <a:r>
                        <a:rPr lang="zh-TW" sz="1800" kern="100">
                          <a:effectLst/>
                        </a:rPr>
                        <a:t>　</a:t>
                      </a:r>
                      <a:r>
                        <a:rPr lang="en-US" sz="1800" kern="100">
                          <a:effectLst/>
                        </a:rPr>
                        <a:t>13:40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午</a:t>
                      </a:r>
                      <a:r>
                        <a:rPr lang="en-US" sz="1800" kern="100" dirty="0">
                          <a:effectLst/>
                        </a:rPr>
                        <a:t>    </a:t>
                      </a:r>
                      <a:r>
                        <a:rPr lang="zh-TW" sz="1800" kern="100" dirty="0">
                          <a:effectLst/>
                        </a:rPr>
                        <a:t>休</a:t>
                      </a: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  </a:t>
                      </a:r>
                      <a:r>
                        <a:rPr lang="en-US" altLang="zh-TW" sz="1800" kern="100" dirty="0">
                          <a:effectLst/>
                        </a:rPr>
                        <a:t>11</a:t>
                      </a:r>
                      <a:r>
                        <a:rPr lang="en-US" sz="1800" kern="100" dirty="0">
                          <a:effectLst/>
                        </a:rPr>
                        <a:t>:</a:t>
                      </a:r>
                      <a:r>
                        <a:rPr lang="en-US" altLang="zh-TW" sz="1800" kern="100" dirty="0">
                          <a:effectLst/>
                        </a:rPr>
                        <a:t>3</a:t>
                      </a:r>
                      <a:r>
                        <a:rPr lang="en-US" sz="1800" kern="100" dirty="0">
                          <a:effectLst/>
                        </a:rPr>
                        <a:t>0-</a:t>
                      </a:r>
                      <a:r>
                        <a:rPr lang="zh-TW" sz="1800" kern="100" dirty="0">
                          <a:effectLst/>
                        </a:rPr>
                        <a:t>　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en-US" altLang="zh-TW" sz="1800" kern="100" dirty="0">
                          <a:effectLst/>
                        </a:rPr>
                        <a:t>2</a:t>
                      </a:r>
                      <a:r>
                        <a:rPr lang="en-US" sz="1800" kern="100" dirty="0">
                          <a:effectLst/>
                        </a:rPr>
                        <a:t>:</a:t>
                      </a:r>
                      <a:r>
                        <a:rPr lang="en-US" altLang="zh-TW" sz="1800" kern="100" dirty="0">
                          <a:effectLst/>
                        </a:rPr>
                        <a:t>0</a:t>
                      </a:r>
                      <a:r>
                        <a:rPr lang="en-US" sz="1800" kern="100" dirty="0">
                          <a:effectLst/>
                        </a:rPr>
                        <a:t>0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休</a:t>
                      </a:r>
                      <a:r>
                        <a:rPr lang="en-US" sz="1800" kern="100" dirty="0">
                          <a:effectLst/>
                        </a:rPr>
                        <a:t>    </a:t>
                      </a:r>
                      <a:r>
                        <a:rPr lang="zh-TW" sz="1800" kern="100" dirty="0">
                          <a:effectLst/>
                        </a:rPr>
                        <a:t>息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13:40-</a:t>
                      </a:r>
                      <a:r>
                        <a:rPr lang="zh-TW" sz="1800" kern="100">
                          <a:effectLst/>
                        </a:rPr>
                        <a:t>　</a:t>
                      </a:r>
                      <a:r>
                        <a:rPr lang="en-US" sz="1800" kern="100">
                          <a:effectLst/>
                        </a:rPr>
                        <a:t>13:50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考試說明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altLang="zh-TW" sz="1800" kern="100" dirty="0">
                          <a:effectLst/>
                          <a:sym typeface="Wingdings"/>
                        </a:rPr>
                        <a:t>12</a:t>
                      </a:r>
                      <a:r>
                        <a:rPr lang="en-US" sz="1800" kern="100" dirty="0">
                          <a:effectLst/>
                        </a:rPr>
                        <a:t>:</a:t>
                      </a:r>
                      <a:r>
                        <a:rPr lang="en-US" altLang="zh-TW" sz="1800" kern="100" dirty="0">
                          <a:effectLst/>
                        </a:rPr>
                        <a:t>0</a:t>
                      </a:r>
                      <a:r>
                        <a:rPr lang="en-US" sz="1800" kern="100" dirty="0">
                          <a:effectLst/>
                        </a:rPr>
                        <a:t>0-</a:t>
                      </a:r>
                      <a:r>
                        <a:rPr lang="zh-TW" sz="1800" kern="100" dirty="0">
                          <a:effectLst/>
                        </a:rPr>
                        <a:t>　</a:t>
                      </a:r>
                      <a:r>
                        <a:rPr lang="en-US" altLang="zh-TW" sz="1800" kern="100" dirty="0">
                          <a:effectLst/>
                        </a:rPr>
                        <a:t>12</a:t>
                      </a:r>
                      <a:r>
                        <a:rPr lang="en-US" sz="1800" kern="100" dirty="0">
                          <a:effectLst/>
                        </a:rPr>
                        <a:t>:0</a:t>
                      </a:r>
                      <a:r>
                        <a:rPr lang="en-US" altLang="zh-TW" sz="1800" kern="100" dirty="0">
                          <a:effectLst/>
                        </a:rPr>
                        <a:t>5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考試說明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79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13:50-</a:t>
                      </a: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15:00(70</a:t>
                      </a:r>
                      <a:r>
                        <a:rPr lang="zh-TW" sz="1800" kern="100">
                          <a:effectLst/>
                        </a:rPr>
                        <a:t>分鐘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國</a:t>
                      </a:r>
                      <a:r>
                        <a:rPr lang="en-US" sz="1800" kern="100">
                          <a:effectLst/>
                        </a:rPr>
                        <a:t>    </a:t>
                      </a:r>
                      <a:r>
                        <a:rPr lang="zh-TW" sz="1800" kern="100">
                          <a:effectLst/>
                        </a:rPr>
                        <a:t>文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 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en-US" altLang="zh-TW" sz="1800" kern="100" dirty="0">
                          <a:effectLst/>
                        </a:rPr>
                        <a:t>2</a:t>
                      </a:r>
                      <a:r>
                        <a:rPr lang="en-US" sz="1800" kern="100" dirty="0">
                          <a:effectLst/>
                        </a:rPr>
                        <a:t>:0</a:t>
                      </a:r>
                      <a:r>
                        <a:rPr lang="en-US" altLang="zh-TW" sz="1800" kern="100" dirty="0">
                          <a:effectLst/>
                        </a:rPr>
                        <a:t>5</a:t>
                      </a:r>
                      <a:r>
                        <a:rPr lang="en-US" sz="1800" kern="100" dirty="0">
                          <a:effectLst/>
                        </a:rPr>
                        <a:t>-</a:t>
                      </a:r>
                      <a:r>
                        <a:rPr lang="en-US" sz="1800" kern="100" dirty="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 dirty="0">
                          <a:effectLst/>
                        </a:rPr>
                        <a:t>1</a:t>
                      </a:r>
                      <a:r>
                        <a:rPr lang="en-US" altLang="zh-TW" sz="1800" kern="100" dirty="0">
                          <a:effectLst/>
                        </a:rPr>
                        <a:t>2</a:t>
                      </a:r>
                      <a:r>
                        <a:rPr lang="en-US" sz="1800" kern="100" dirty="0">
                          <a:effectLst/>
                        </a:rPr>
                        <a:t>:30(</a:t>
                      </a:r>
                      <a:r>
                        <a:rPr lang="en-US" altLang="zh-TW" sz="1800" kern="100" dirty="0">
                          <a:effectLst/>
                        </a:rPr>
                        <a:t>25</a:t>
                      </a:r>
                      <a:r>
                        <a:rPr lang="zh-TW" sz="1800" kern="100" dirty="0">
                          <a:effectLst/>
                        </a:rPr>
                        <a:t>分鐘</a:t>
                      </a:r>
                      <a:r>
                        <a:rPr lang="en-US" sz="1800" kern="100" dirty="0">
                          <a:effectLst/>
                        </a:rPr>
                        <a:t>)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  </a:t>
                      </a:r>
                      <a:r>
                        <a:rPr lang="zh-TW" sz="1800" kern="100" dirty="0">
                          <a:effectLst/>
                        </a:rPr>
                        <a:t>英語（</a:t>
                      </a:r>
                      <a:r>
                        <a:rPr lang="zh-TW" altLang="en-US" sz="1800" kern="100" dirty="0">
                          <a:effectLst/>
                        </a:rPr>
                        <a:t>聽力</a:t>
                      </a:r>
                      <a:r>
                        <a:rPr lang="zh-TW" sz="1800" kern="100" dirty="0">
                          <a:effectLst/>
                        </a:rPr>
                        <a:t>）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792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  15:00-</a:t>
                      </a:r>
                      <a:r>
                        <a:rPr lang="zh-TW" sz="1800" kern="100">
                          <a:effectLst/>
                        </a:rPr>
                        <a:t>　</a:t>
                      </a:r>
                      <a:r>
                        <a:rPr lang="en-US" sz="1800" kern="100">
                          <a:effectLst/>
                        </a:rPr>
                        <a:t>15:40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休</a:t>
                      </a:r>
                      <a:r>
                        <a:rPr lang="en-US" sz="1800" kern="100">
                          <a:effectLst/>
                        </a:rPr>
                        <a:t>    </a:t>
                      </a:r>
                      <a:r>
                        <a:rPr lang="zh-TW" sz="1800" kern="100">
                          <a:effectLst/>
                        </a:rPr>
                        <a:t>息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 rowSpan="3" gridSpan="2">
                  <a:txBody>
                    <a:bodyPr/>
                    <a:lstStyle/>
                    <a:p>
                      <a:endParaRPr lang="zh-TW" sz="1800" dirty="0">
                        <a:effectLst/>
                        <a:latin typeface="Times New Roman"/>
                      </a:endParaRPr>
                    </a:p>
                  </a:txBody>
                  <a:tcPr marL="17780" marR="17780" marT="9525" marB="0" anchor="ctr"/>
                </a:tc>
                <a:tc rowSpan="3"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15:40-</a:t>
                      </a:r>
                      <a:r>
                        <a:rPr lang="zh-TW" sz="1800" kern="100">
                          <a:effectLst/>
                        </a:rPr>
                        <a:t>　</a:t>
                      </a:r>
                      <a:r>
                        <a:rPr lang="en-US" sz="1800" kern="100">
                          <a:effectLst/>
                        </a:rPr>
                        <a:t>15:50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考試說明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 gridSpan="2" vMerge="1">
                  <a:txBody>
                    <a:bodyPr/>
                    <a:lstStyle/>
                    <a:p>
                      <a:endParaRPr lang="zh-TW" sz="1800" dirty="0">
                        <a:effectLst/>
                        <a:latin typeface="Times New Roman"/>
                      </a:endParaRPr>
                    </a:p>
                  </a:txBody>
                  <a:tcPr marL="17780" marR="17780" marT="9525" marB="0" anchor="ctr"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2200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15:50-</a:t>
                      </a:r>
                      <a:r>
                        <a:rPr lang="en-US" sz="1800" kern="100">
                          <a:effectLst/>
                          <a:sym typeface="Wingdings"/>
                        </a:rPr>
                        <a:t></a:t>
                      </a:r>
                      <a:r>
                        <a:rPr lang="en-US" sz="1800" kern="100">
                          <a:effectLst/>
                        </a:rPr>
                        <a:t>16:40(50</a:t>
                      </a:r>
                      <a:r>
                        <a:rPr lang="zh-TW" sz="1800" kern="100">
                          <a:effectLst/>
                        </a:rPr>
                        <a:t>分鐘</a:t>
                      </a:r>
                      <a:r>
                        <a:rPr lang="en-US" sz="1800" kern="100">
                          <a:effectLst/>
                        </a:rPr>
                        <a:t>)</a:t>
                      </a:r>
                      <a:endParaRPr lang="zh-TW" sz="2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寫作測驗</a:t>
                      </a:r>
                      <a:endParaRPr lang="zh-TW" sz="2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9525" marB="0" anchor="ctr"/>
                </a:tc>
                <a:tc gridSpan="2" vMerge="1">
                  <a:txBody>
                    <a:bodyPr/>
                    <a:lstStyle/>
                    <a:p>
                      <a:endParaRPr lang="zh-TW" sz="1800" dirty="0">
                        <a:effectLst/>
                        <a:latin typeface="Times New Roman"/>
                      </a:endParaRPr>
                    </a:p>
                  </a:txBody>
                  <a:tcPr marL="17780" marR="17780" marT="9525" marB="0" anchor="ctr"/>
                </a:tc>
                <a:tc hMerge="1"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628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800" dirty="0"/>
              <a:t>搭乘會考專車時間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srgbClr val="FF0000"/>
                </a:solidFill>
              </a:rPr>
              <a:t>集合時間：</a:t>
            </a:r>
            <a:r>
              <a:rPr lang="en-US" altLang="zh-TW" sz="4000" dirty="0">
                <a:solidFill>
                  <a:srgbClr val="FF0000"/>
                </a:solidFill>
              </a:rPr>
              <a:t>06:30</a:t>
            </a:r>
          </a:p>
          <a:p>
            <a:r>
              <a:rPr lang="zh-TW" altLang="en-US" sz="4000" dirty="0">
                <a:solidFill>
                  <a:srgbClr val="FF0000"/>
                </a:solidFill>
              </a:rPr>
              <a:t>出發時間：</a:t>
            </a:r>
            <a:r>
              <a:rPr lang="en-US" altLang="zh-TW" sz="4000" dirty="0">
                <a:solidFill>
                  <a:srgbClr val="FF0000"/>
                </a:solidFill>
              </a:rPr>
              <a:t>06:50</a:t>
            </a:r>
          </a:p>
          <a:p>
            <a:r>
              <a:rPr lang="zh-TW" altLang="en-US" sz="4000" dirty="0">
                <a:solidFill>
                  <a:schemeClr val="tx1"/>
                </a:solidFill>
              </a:rPr>
              <a:t>集合地點：學校</a:t>
            </a:r>
            <a:r>
              <a:rPr lang="en-US" altLang="zh-TW" sz="4000" dirty="0">
                <a:solidFill>
                  <a:schemeClr val="tx1"/>
                </a:solidFill>
              </a:rPr>
              <a:t>1</a:t>
            </a:r>
            <a:r>
              <a:rPr lang="zh-TW" altLang="en-US" sz="4000" dirty="0">
                <a:solidFill>
                  <a:schemeClr val="tx1"/>
                </a:solidFill>
              </a:rPr>
              <a:t>樓</a:t>
            </a:r>
            <a:r>
              <a:rPr lang="zh-TW" altLang="zh-TW" sz="4000" dirty="0">
                <a:solidFill>
                  <a:schemeClr val="tx1"/>
                </a:solidFill>
              </a:rPr>
              <a:t>集英堂</a:t>
            </a:r>
            <a:r>
              <a:rPr lang="zh-TW" altLang="en-US" sz="4000" dirty="0">
                <a:solidFill>
                  <a:schemeClr val="tx1"/>
                </a:solidFill>
              </a:rPr>
              <a:t>，</a:t>
            </a:r>
            <a:endParaRPr lang="en-US" altLang="zh-TW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TW" altLang="en-US" sz="4000" dirty="0">
                <a:solidFill>
                  <a:schemeClr val="tx1"/>
                </a:solidFill>
              </a:rPr>
              <a:t>                     </a:t>
            </a:r>
            <a:r>
              <a:rPr lang="zh-TW" altLang="zh-TW" sz="4000" dirty="0">
                <a:solidFill>
                  <a:schemeClr val="tx1"/>
                </a:solidFill>
              </a:rPr>
              <a:t>依班牌位置集合</a:t>
            </a:r>
            <a:r>
              <a:rPr lang="zh-TW" altLang="en-US" sz="4000" dirty="0">
                <a:solidFill>
                  <a:schemeClr val="tx1"/>
                </a:solidFill>
              </a:rPr>
              <a:t>。</a:t>
            </a:r>
            <a:endParaRPr lang="en-US" altLang="zh-TW" sz="4000" dirty="0">
              <a:solidFill>
                <a:schemeClr val="tx1"/>
              </a:solidFill>
            </a:endParaRPr>
          </a:p>
          <a:p>
            <a:r>
              <a:rPr lang="zh-TW" altLang="en-US" sz="4000" dirty="0">
                <a:solidFill>
                  <a:srgbClr val="FF0000"/>
                </a:solidFill>
              </a:rPr>
              <a:t>勿過早到校，或遲到。</a:t>
            </a:r>
            <a:endParaRPr lang="en-US" altLang="zh-TW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0357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170020" y="1445695"/>
            <a:ext cx="457200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zh-TW" dirty="0"/>
              <a:t> 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416" y="995206"/>
            <a:ext cx="913158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每節考試於考試說明時段內，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提前翻開試題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本、提前</a:t>
            </a:r>
            <a:r>
              <a:rPr lang="zh-TW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書寫、畫記、作答</a:t>
            </a: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</a:t>
            </a: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制止不從者</a:t>
            </a:r>
            <a:r>
              <a:rPr lang="zh-TW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2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該科</a:t>
            </a:r>
            <a:r>
              <a:rPr lang="zh-TW" altLang="zh-TW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不予計列等級</a:t>
            </a:r>
            <a:r>
              <a:rPr lang="zh-TW" altLang="zh-TW" sz="2600" b="1" u="sng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zh-TW" sz="26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不予計級分。</a:t>
            </a:r>
            <a:endParaRPr lang="zh-TW" altLang="en-US" sz="26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32718" y="2543175"/>
            <a:ext cx="2301357" cy="18119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779970" y="142322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965" y="2543175"/>
            <a:ext cx="3016899" cy="4314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3954" y="2414588"/>
            <a:ext cx="2457142" cy="192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09" t="4638" r="6969" b="7786"/>
          <a:stretch/>
        </p:blipFill>
        <p:spPr>
          <a:xfrm>
            <a:off x="4202940" y="4438563"/>
            <a:ext cx="2539081" cy="228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058226"/>
      </p:ext>
    </p:extLst>
  </p:cSld>
  <p:clrMapOvr>
    <a:masterClrMapping/>
  </p:clrMapOvr>
  <p:transition spd="slow" advTm="12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069 0.3914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1956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-0.0026 0.3953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考試中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4800" dirty="0">
                <a:solidFill>
                  <a:srgbClr val="1C1C1C"/>
                </a:solidFill>
              </a:rPr>
              <a:t>每一節考試皆請小心做答</a:t>
            </a:r>
            <a:r>
              <a:rPr lang="zh-TW" altLang="en-US" sz="4800" dirty="0">
                <a:solidFill>
                  <a:srgbClr val="1C1C1C"/>
                </a:solidFill>
              </a:rPr>
              <a:t>。</a:t>
            </a:r>
            <a:r>
              <a:rPr lang="en-US" altLang="zh-TW" sz="3600" dirty="0">
                <a:solidFill>
                  <a:srgbClr val="FF0000"/>
                </a:solidFill>
              </a:rPr>
              <a:t>(</a:t>
            </a:r>
            <a:r>
              <a:rPr lang="zh-TW" altLang="en-US" sz="3600" dirty="0">
                <a:solidFill>
                  <a:srgbClr val="FF0000"/>
                </a:solidFill>
              </a:rPr>
              <a:t>前面題目都很簡單，不要亂猜</a:t>
            </a:r>
            <a:r>
              <a:rPr lang="en-US" altLang="zh-TW" sz="3600" dirty="0">
                <a:solidFill>
                  <a:srgbClr val="FF0000"/>
                </a:solidFill>
              </a:rPr>
              <a:t>)</a:t>
            </a:r>
          </a:p>
          <a:p>
            <a:pPr lvl="0"/>
            <a:r>
              <a:rPr lang="zh-TW" altLang="en-US" sz="4800" dirty="0">
                <a:solidFill>
                  <a:srgbClr val="1C1C1C"/>
                </a:solidFill>
              </a:rPr>
              <a:t>易</a:t>
            </a:r>
            <a:r>
              <a:rPr lang="en-US" altLang="zh-TW" sz="4800" dirty="0">
                <a:solidFill>
                  <a:srgbClr val="1C1C1C"/>
                </a:solidFill>
              </a:rPr>
              <a:t>=&gt;</a:t>
            </a:r>
            <a:r>
              <a:rPr lang="zh-TW" altLang="en-US" sz="4800" dirty="0">
                <a:solidFill>
                  <a:srgbClr val="1C1C1C"/>
                </a:solidFill>
              </a:rPr>
              <a:t>難</a:t>
            </a:r>
            <a:endParaRPr lang="en-US" altLang="zh-TW" sz="4800" dirty="0">
              <a:solidFill>
                <a:srgbClr val="1C1C1C"/>
              </a:solidFill>
            </a:endParaRPr>
          </a:p>
          <a:p>
            <a:pPr lvl="0"/>
            <a:r>
              <a:rPr lang="zh-TW" altLang="zh-TW" sz="4800" dirty="0">
                <a:solidFill>
                  <a:srgbClr val="FF0000"/>
                </a:solidFill>
              </a:rPr>
              <a:t>充分檢查</a:t>
            </a:r>
            <a:r>
              <a:rPr lang="zh-TW" altLang="en-US" sz="4800" dirty="0">
                <a:solidFill>
                  <a:srgbClr val="FF0000"/>
                </a:solidFill>
              </a:rPr>
              <a:t>，</a:t>
            </a:r>
            <a:r>
              <a:rPr lang="zh-TW" altLang="zh-TW" sz="4800" dirty="0">
                <a:solidFill>
                  <a:srgbClr val="FF0000"/>
                </a:solidFill>
              </a:rPr>
              <a:t>不可提早交卷</a:t>
            </a:r>
            <a:r>
              <a:rPr lang="zh-TW" altLang="en-US" sz="4800" dirty="0">
                <a:solidFill>
                  <a:srgbClr val="1C1C1C"/>
                </a:solidFill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36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2248" y="971173"/>
            <a:ext cx="85922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故意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汙損答案卡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、損壞試題本，或在答案卡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顯示自己身分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、作標記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者，該科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不予計列等級或不予計級分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C:\Users\user\Desktop\考場漫畫\景美女中_國中教育會考試場規則_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635" y="2844826"/>
            <a:ext cx="3645813" cy="3949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327504" y="178087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28448" y="2743769"/>
            <a:ext cx="3904371" cy="355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689860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234" y="975133"/>
            <a:ext cx="913076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上不得書寫</a:t>
            </a:r>
            <a:r>
              <a:rPr lang="zh-TW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姓名座號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b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               </a:t>
            </a:r>
            <a:r>
              <a:rPr lang="zh-TW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也不得作任何標記。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2290" name="Picture 2" descr="C:\Users\user\Desktop\考場漫畫\景美女中_國中教育會考試場規則_11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9224" y="2359889"/>
            <a:ext cx="6530653" cy="4269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3357770" y="106415"/>
            <a:ext cx="24416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41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000">
        <p:blinds dir="vert"/>
      </p:transition>
    </mc:Choice>
    <mc:Fallback xmlns="">
      <p:transition spd="slow" advTm="8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252248" y="967441"/>
            <a:ext cx="86552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如有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超出格線外框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、書寫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不清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汙損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等情事，致電腦掃描後無法清晰呈現作答結果者，其責任由考生自負，不得提出異議。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876"/>
          <a:stretch/>
        </p:blipFill>
        <p:spPr bwMode="auto">
          <a:xfrm>
            <a:off x="552892" y="2402955"/>
            <a:ext cx="7622117" cy="4096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3414002" y="0"/>
            <a:ext cx="26468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15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8000">
        <p14:glitter pattern="hexagon"/>
      </p:transition>
    </mc:Choice>
    <mc:Fallback xmlns="">
      <p:transition spd="slow" advTm="8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948690"/>
            <a:ext cx="90369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考生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因病、因故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如廁等</a:t>
            </a:r>
            <a:r>
              <a:rPr lang="en-US" altLang="zh-TW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須暫時離座者，須經監試委員同意及陪同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下，始准離座。考生經治療或處理後，如考試尚未結束時，仍可繼續考試，但不得請求延長時間或補考。</a:t>
            </a:r>
          </a:p>
        </p:txBody>
      </p:sp>
      <p:sp>
        <p:nvSpPr>
          <p:cNvPr id="2" name="矩形 1"/>
          <p:cNvSpPr/>
          <p:nvPr/>
        </p:nvSpPr>
        <p:spPr>
          <a:xfrm>
            <a:off x="3297651" y="170006"/>
            <a:ext cx="24416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295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2000">
        <p14:doors dir="vert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36482" y="961578"/>
            <a:ext cx="8718332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逾時作答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，經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制止不從者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，該科考試</a:t>
            </a:r>
            <a:r>
              <a:rPr lang="zh-TW" altLang="zh-TW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不予計列等級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或不予計級分；經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制止後停止者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，國文、英語、數學、社會或自然</a:t>
            </a:r>
            <a:r>
              <a:rPr lang="en-US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5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科記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該科違規</a:t>
            </a:r>
            <a:r>
              <a:rPr lang="en-US" altLang="zh-T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2</a:t>
            </a:r>
            <a:r>
              <a:rPr lang="zh-TW" altLang="zh-TW" sz="28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點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；寫作測驗</a:t>
            </a:r>
            <a:r>
              <a:rPr lang="zh-TW" altLang="zh-TW" sz="28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扣該科一級分。</a:t>
            </a:r>
            <a:endParaRPr lang="zh-TW" altLang="en-US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871787" y="130581"/>
            <a:ext cx="3682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  試場規則</a:t>
            </a:r>
            <a:endParaRPr lang="en-US" altLang="zh-TW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8538" y="2900856"/>
            <a:ext cx="6155596" cy="3700154"/>
          </a:xfrm>
          <a:prstGeom prst="rect">
            <a:avLst/>
          </a:prstGeom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51647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10000">
        <p14:flip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2248" y="966137"/>
            <a:ext cx="88917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考試完畢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後必須將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答案卡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卷</a:t>
            </a:r>
            <a:r>
              <a:rPr lang="en-US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試題本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一併</a:t>
            </a:r>
            <a:r>
              <a:rPr lang="zh-TW" altLang="zh-TW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送交監試委員</a:t>
            </a: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zh-TW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經監試委員確認無誤，然後離場。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攜出答案卡（卷）或試題本經查證屬實者，</a:t>
            </a:r>
            <a:endParaRPr lang="en-US" altLang="zh-TW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zh-TW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該科考試不予計列等級或不予計級分。</a:t>
            </a:r>
            <a:endParaRPr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30965" y="233215"/>
            <a:ext cx="42099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endParaRPr lang="en-US" altLang="zh-TW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5653"/>
          <a:stretch/>
        </p:blipFill>
        <p:spPr>
          <a:xfrm>
            <a:off x="6280727" y="817990"/>
            <a:ext cx="2863273" cy="2876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077" r="8283" b="23742"/>
          <a:stretch/>
        </p:blipFill>
        <p:spPr bwMode="auto">
          <a:xfrm>
            <a:off x="779997" y="3011214"/>
            <a:ext cx="3477967" cy="18932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333361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9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時程：</a:t>
            </a:r>
            <a:r>
              <a:rPr lang="en-US" altLang="zh-TW" dirty="0"/>
              <a:t>111.5.21-22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657889"/>
              </p:ext>
            </p:extLst>
          </p:nvPr>
        </p:nvGraphicFramePr>
        <p:xfrm>
          <a:off x="339634" y="912705"/>
          <a:ext cx="8697834" cy="56142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3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54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04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8887"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時間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 dirty="0">
                          <a:effectLst/>
                        </a:rPr>
                        <a:t>事項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zh-TW" sz="1050" kern="100">
                          <a:effectLst/>
                        </a:rPr>
                        <a:t>備註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284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20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校門開啟，進入師生須量體溫、消毒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06:20</a:t>
                      </a:r>
                      <a:r>
                        <a:rPr lang="zh-TW" sz="1400" kern="100">
                          <a:effectLst/>
                        </a:rPr>
                        <a:t>前勿到校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636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搭車同學在學校集英堂依班牌位置集合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切勿遲到 如果無法趕上請自行搭車前往，恕不退費</a:t>
                      </a:r>
                      <a:r>
                        <a:rPr lang="en-US" sz="1400" kern="100">
                          <a:effectLst/>
                        </a:rPr>
                        <a:t> 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36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6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發車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導師指導服務志工協助各班點名 先到齊的班先發車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6103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7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30-7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抵達光明國中休息區。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5/21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導師發放准考證。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</a:t>
                      </a:r>
                      <a:r>
                        <a:rPr lang="zh-TW" sz="1400" kern="100" dirty="0">
                          <a:effectLst/>
                        </a:rPr>
                        <a:t>各班志工協助帶考生至考試教室查看考試座位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5/22</a:t>
                      </a:r>
                      <a:r>
                        <a:rPr lang="zh-TW" sz="1400" kern="100" dirty="0">
                          <a:effectLst/>
                        </a:rPr>
                        <a:t>考生統一在休息區自習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marL="111760" indent="-111760"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服務志工及導師帶隊，看完考場後返回休息區安靜自習</a:t>
                      </a:r>
                      <a:endParaRPr lang="zh-TW" sz="1800" kern="100" dirty="0">
                        <a:effectLst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6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8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各班志工協助帶考生至考試教室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考試時間：服務志工至考生服務區領取各班飲用水後返回休息區留守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6396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9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40-10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9</a:t>
                      </a:r>
                      <a:r>
                        <a:rPr lang="zh-TW" sz="1400" kern="100" dirty="0">
                          <a:effectLst/>
                        </a:rPr>
                        <a:t>年級同學自行返回休息區自習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服務志工協助點名及通報工作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074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10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10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各班志工協助帶考生至考試教室準備參加考試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考試時間：服務志工整理休息區並留守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6396">
                <a:tc rowSpan="3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5/</a:t>
                      </a:r>
                      <a:r>
                        <a:rPr lang="en-US" altLang="zh-TW" sz="1000" kern="100" dirty="0">
                          <a:effectLst/>
                        </a:rPr>
                        <a:t>22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10</a:t>
                      </a:r>
                      <a:r>
                        <a:rPr lang="zh-TW" sz="900" kern="100" dirty="0">
                          <a:effectLst/>
                        </a:rPr>
                        <a:t>：</a:t>
                      </a:r>
                      <a:r>
                        <a:rPr lang="en-US" sz="900" kern="100" dirty="0">
                          <a:effectLst/>
                        </a:rPr>
                        <a:t>20-10</a:t>
                      </a:r>
                      <a:r>
                        <a:rPr lang="zh-TW" sz="900" kern="100" dirty="0">
                          <a:effectLst/>
                        </a:rPr>
                        <a:t>：</a:t>
                      </a:r>
                      <a:r>
                        <a:rPr lang="en-US" sz="900" kern="100" dirty="0">
                          <a:effectLst/>
                        </a:rPr>
                        <a:t>30</a:t>
                      </a:r>
                      <a:endParaRPr lang="zh-TW" sz="105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返回考生服務區集合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宣導後續整理工作事項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639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10</a:t>
                      </a:r>
                      <a:r>
                        <a:rPr lang="zh-TW" sz="900" kern="100" dirty="0">
                          <a:effectLst/>
                        </a:rPr>
                        <a:t>：</a:t>
                      </a:r>
                      <a:r>
                        <a:rPr lang="en-US" sz="900" kern="100" dirty="0">
                          <a:effectLst/>
                        </a:rPr>
                        <a:t>30-11</a:t>
                      </a:r>
                      <a:r>
                        <a:rPr lang="zh-TW" sz="900" kern="100" dirty="0">
                          <a:effectLst/>
                        </a:rPr>
                        <a:t>：</a:t>
                      </a:r>
                      <a:r>
                        <a:rPr lang="en-US" sz="900" kern="100" dirty="0">
                          <a:effectLst/>
                        </a:rPr>
                        <a:t>30</a:t>
                      </a:r>
                      <a:endParaRPr lang="zh-TW" sz="105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服務志工休息區總整理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考試時間：服務志工休息區總整理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36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900" kern="100" dirty="0">
                          <a:effectLst/>
                        </a:rPr>
                        <a:t>11</a:t>
                      </a:r>
                      <a:r>
                        <a:rPr lang="zh-TW" sz="900" kern="100" dirty="0">
                          <a:effectLst/>
                        </a:rPr>
                        <a:t>：</a:t>
                      </a:r>
                      <a:r>
                        <a:rPr lang="en-US" sz="900" kern="100" dirty="0">
                          <a:effectLst/>
                        </a:rPr>
                        <a:t>30</a:t>
                      </a:r>
                      <a:endParaRPr lang="zh-TW" sz="105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</a:t>
                      </a:r>
                      <a:r>
                        <a:rPr lang="zh-TW" sz="1400" kern="100">
                          <a:effectLst/>
                        </a:rPr>
                        <a:t>年級同學自行返回休息區，整理自身物品準備返家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小志工及導師帶隊至專車處，統一出發返回光中後直接放學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86211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11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50-13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</a:t>
                      </a:r>
                      <a:r>
                        <a:rPr lang="zh-TW" sz="1400" kern="100">
                          <a:effectLst/>
                        </a:rPr>
                        <a:t>年級同學自行返回休息區用餐，休息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</a:t>
                      </a:r>
                      <a:r>
                        <a:rPr lang="zh-TW" sz="1400" kern="100" dirty="0">
                          <a:effectLst/>
                        </a:rPr>
                        <a:t>服務志工按名冊發便當，導師便當在考生服務區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2.</a:t>
                      </a:r>
                      <a:r>
                        <a:rPr lang="zh-TW" sz="1400" kern="100" dirty="0">
                          <a:effectLst/>
                        </a:rPr>
                        <a:t>服務志工協助點名及通報工作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636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13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統一帶隊至考試教室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考試時間：服務志工整理休息區並留守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6396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15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00-15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9</a:t>
                      </a:r>
                      <a:r>
                        <a:rPr lang="zh-TW" sz="1400" kern="100">
                          <a:effectLst/>
                        </a:rPr>
                        <a:t>年級同學自行返回休息區自習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服務志工協助點名及通報工作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6360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15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30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統一帶隊至考試教室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考試時間：服務志工整理休息區並留守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3426">
                <a:tc gridSpan="2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16</a:t>
                      </a:r>
                      <a:r>
                        <a:rPr lang="zh-TW" sz="1050" kern="100" dirty="0">
                          <a:effectLst/>
                        </a:rPr>
                        <a:t>：</a:t>
                      </a:r>
                      <a:r>
                        <a:rPr lang="en-US" sz="1050" kern="100" dirty="0">
                          <a:effectLst/>
                        </a:rPr>
                        <a:t>40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休息區拿取所有物品準備返家</a:t>
                      </a:r>
                      <a:endParaRPr lang="zh-TW" sz="18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</a:rPr>
                        <a:t>小志工及導師帶隊至專車處，</a:t>
                      </a:r>
                      <a:r>
                        <a:rPr lang="zh-TW" altLang="en-US" sz="1400" kern="100" dirty="0">
                          <a:effectLst/>
                        </a:rPr>
                        <a:t>統一集合</a:t>
                      </a:r>
                      <a:r>
                        <a:rPr lang="zh-TW" sz="1400" kern="100" dirty="0">
                          <a:effectLst/>
                        </a:rPr>
                        <a:t>返回光中後直接放學</a:t>
                      </a:r>
                      <a:endParaRPr lang="zh-TW" sz="18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48880" marR="488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7963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突發處理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>
                <a:solidFill>
                  <a:schemeClr val="tx1"/>
                </a:solidFill>
              </a:rPr>
              <a:t>臨時有急事，可至本校考生服務區找任何一位老師請求協助。</a:t>
            </a:r>
          </a:p>
          <a:p>
            <a:pPr lvl="0"/>
            <a:r>
              <a:rPr lang="zh-TW" altLang="zh-TW" dirty="0"/>
              <a:t>嚴禁與他校學生接觸，若有任何紛爭請馬上報告師長。中午學生不可以自行外出用餐，以策安全。</a:t>
            </a:r>
            <a:endParaRPr lang="en-US" altLang="zh-TW" dirty="0"/>
          </a:p>
          <a:p>
            <a:pPr lvl="0"/>
            <a:r>
              <a:rPr lang="zh-TW" altLang="en-US" dirty="0">
                <a:solidFill>
                  <a:schemeClr val="tx1"/>
                </a:solidFill>
              </a:rPr>
              <a:t>家長送餐者，只能於校門口。</a:t>
            </a:r>
            <a:endParaRPr lang="zh-TW" altLang="zh-TW" dirty="0">
              <a:solidFill>
                <a:schemeClr val="tx1"/>
              </a:solidFill>
            </a:endParaRPr>
          </a:p>
          <a:p>
            <a:r>
              <a:rPr lang="zh-TW" altLang="zh-TW" dirty="0"/>
              <a:t>學生不得與校外人士接觸。會考兩天如有違反校規之情事，一律按校規處置。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0334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/>
              <a:t>准考證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5750" y="1328738"/>
            <a:ext cx="8743950" cy="4525962"/>
          </a:xfrm>
        </p:spPr>
        <p:txBody>
          <a:bodyPr/>
          <a:lstStyle/>
          <a:p>
            <a:pPr lvl="0"/>
            <a:r>
              <a:rPr lang="zh-TW" altLang="en-US" dirty="0">
                <a:solidFill>
                  <a:srgbClr val="FF0000"/>
                </a:solidFill>
              </a:rPr>
              <a:t>啟英高中考場</a:t>
            </a:r>
            <a:r>
              <a:rPr lang="zh-TW" altLang="zh-TW" dirty="0">
                <a:solidFill>
                  <a:srgbClr val="FF0000"/>
                </a:solidFill>
              </a:rPr>
              <a:t>學生</a:t>
            </a:r>
            <a:r>
              <a:rPr lang="en-US" altLang="zh-TW" dirty="0">
                <a:solidFill>
                  <a:srgbClr val="FF0000"/>
                </a:solidFill>
              </a:rPr>
              <a:t>: </a:t>
            </a:r>
          </a:p>
          <a:p>
            <a:pPr marL="0" lv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</a:t>
            </a:r>
            <a:r>
              <a:rPr lang="en-US" altLang="zh-TW" dirty="0">
                <a:solidFill>
                  <a:schemeClr val="tx1"/>
                </a:solidFill>
              </a:rPr>
              <a:t>5/21(</a:t>
            </a:r>
            <a:r>
              <a:rPr lang="zh-TW" altLang="en-US" dirty="0">
                <a:solidFill>
                  <a:schemeClr val="tx1"/>
                </a:solidFill>
              </a:rPr>
              <a:t>六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早上，請導師協助將准考證發予學生。</a:t>
            </a:r>
            <a:r>
              <a:rPr lang="zh-TW" altLang="en-US" dirty="0">
                <a:solidFill>
                  <a:schemeClr val="tx1"/>
                </a:solidFill>
              </a:rPr>
              <a:t>  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rgbClr val="FF0000"/>
                </a:solidFill>
              </a:rPr>
              <a:t>特殊考場學生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</a:t>
            </a:r>
            <a:r>
              <a:rPr lang="zh-TW" altLang="zh-TW" dirty="0">
                <a:solidFill>
                  <a:schemeClr val="tx1"/>
                </a:solidFill>
              </a:rPr>
              <a:t>由特教組轉交學生。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zh-TW" sz="1800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請學生</a:t>
            </a:r>
            <a:r>
              <a:rPr lang="zh-TW" altLang="zh-TW" dirty="0">
                <a:solidFill>
                  <a:srgbClr val="FF0000"/>
                </a:solidFill>
              </a:rPr>
              <a:t>自行保管</a:t>
            </a:r>
            <a:r>
              <a:rPr lang="zh-TW" altLang="zh-TW" dirty="0">
                <a:solidFill>
                  <a:schemeClr val="tx1"/>
                </a:solidFill>
              </a:rPr>
              <a:t>至兩天考試結束，並</a:t>
            </a:r>
            <a:r>
              <a:rPr lang="zh-TW" altLang="zh-TW" dirty="0">
                <a:solidFill>
                  <a:srgbClr val="FF0000"/>
                </a:solidFill>
              </a:rPr>
              <a:t>切</a:t>
            </a:r>
            <a:r>
              <a:rPr lang="zh-TW" altLang="en-US" dirty="0">
                <a:solidFill>
                  <a:srgbClr val="FF0000"/>
                </a:solidFill>
              </a:rPr>
              <a:t>  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   </a:t>
            </a:r>
            <a:r>
              <a:rPr lang="zh-TW" altLang="zh-TW" dirty="0">
                <a:solidFill>
                  <a:srgbClr val="FF0000"/>
                </a:solidFill>
              </a:rPr>
              <a:t>記第二天記得攜帶。</a:t>
            </a:r>
          </a:p>
          <a:p>
            <a:endParaRPr lang="en-US" altLang="zh-TW" sz="4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33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C8A7821C-C80A-4B97-9B21-9D4C48EA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28" y="1748643"/>
            <a:ext cx="8478746" cy="4525962"/>
          </a:xfrm>
        </p:spPr>
        <p:txBody>
          <a:bodyPr/>
          <a:lstStyle/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全程配戴口罩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全面量測體溫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不開放陪考，由學校組成考生服務隊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維持適度通風措施下開放冷氣服務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英語</a:t>
            </a:r>
            <a:r>
              <a:rPr lang="en-US" altLang="zh-TW" kern="100" dirty="0"/>
              <a:t>(</a:t>
            </a:r>
            <a:r>
              <a:rPr lang="zh-TW" altLang="zh-TW" kern="100" dirty="0"/>
              <a:t>聽力</a:t>
            </a:r>
            <a:r>
              <a:rPr lang="en-US" altLang="zh-TW" kern="100" dirty="0"/>
              <a:t>)</a:t>
            </a:r>
            <a:r>
              <a:rPr lang="zh-TW" altLang="zh-TW" kern="100" dirty="0"/>
              <a:t>考試照常施測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加強試場及服務區消毒作業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管制考場進出動線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名單比對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設置第二類備用試場</a:t>
            </a:r>
          </a:p>
          <a:p>
            <a:pPr lvl="0" algn="just">
              <a:lnSpc>
                <a:spcPts val="3000"/>
              </a:lnSpc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/>
              <a:t>補行考試</a:t>
            </a:r>
            <a:endParaRPr lang="zh-TW" altLang="zh-TW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11D90FF-3B41-4366-A10E-C479FCC3EAA6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>
                <a:solidFill>
                  <a:srgbClr val="FFFFFF"/>
                </a:solidFill>
              </a:rPr>
              <a:t>因應「</a:t>
            </a:r>
            <a:r>
              <a:rPr lang="zh-TW" altLang="zh-TW" sz="3200" kern="0"/>
              <a:t>嚴重特殊傳染性肺炎</a:t>
            </a:r>
            <a:r>
              <a:rPr lang="zh-TW" altLang="zh-TW" sz="3200" kern="0">
                <a:solidFill>
                  <a:srgbClr val="FFFFFF"/>
                </a:solidFill>
              </a:rPr>
              <a:t>」</a:t>
            </a:r>
            <a:br>
              <a:rPr lang="en-US" altLang="zh-TW" sz="3200" kern="0">
                <a:solidFill>
                  <a:srgbClr val="FFFFFF"/>
                </a:solidFill>
              </a:rPr>
            </a:br>
            <a:r>
              <a:rPr lang="zh-TW" altLang="zh-TW" sz="3200" kern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11" name="內容版面配置區 8">
            <a:extLst>
              <a:ext uri="{FF2B5EF4-FFF2-40B4-BE49-F238E27FC236}">
                <a16:creationId xmlns:a16="http://schemas.microsoft.com/office/drawing/2014/main" id="{C712CA5D-5125-4D0A-8549-54DFCF40C045}"/>
              </a:ext>
            </a:extLst>
          </p:cNvPr>
          <p:cNvSpPr txBox="1">
            <a:spLocks/>
          </p:cNvSpPr>
          <p:nvPr/>
        </p:nvSpPr>
        <p:spPr bwMode="auto">
          <a:xfrm>
            <a:off x="304800" y="1045676"/>
            <a:ext cx="8839200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zh-TW" b="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※本年度之教育會考，維持辦理之應變事項如下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16610927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C8A7821C-C80A-4B97-9B21-9D4C48EA00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628" y="1748643"/>
            <a:ext cx="8478746" cy="452596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zh-TW" altLang="zh-TW" dirty="0"/>
              <a:t>試場人數降載為</a:t>
            </a:r>
            <a:r>
              <a:rPr lang="en-US" altLang="zh-TW" dirty="0"/>
              <a:t>36</a:t>
            </a:r>
            <a:r>
              <a:rPr lang="zh-TW" altLang="zh-TW" dirty="0"/>
              <a:t>人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/>
              <a:t>提供監考及試務人員面罩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/>
              <a:t>新增進入考場疫苗接種要求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/>
              <a:t>加強考場外部環境清消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/>
              <a:t>增設消毒據點</a:t>
            </a:r>
          </a:p>
          <a:p>
            <a:pPr marL="514350" lvl="0" indent="-514350">
              <a:buFont typeface="+mj-lt"/>
              <a:buAutoNum type="arabicPeriod"/>
            </a:pPr>
            <a:r>
              <a:rPr lang="zh-TW" altLang="zh-TW" dirty="0">
                <a:solidFill>
                  <a:srgbClr val="FF0000"/>
                </a:solidFill>
              </a:rPr>
              <a:t>強化匡列通報機制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zh-TW" dirty="0">
                <a:solidFill>
                  <a:srgbClr val="FF0000"/>
                </a:solidFill>
              </a:rPr>
              <a:t>考試期間緊急匡列應變措施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711D90FF-3B41-4366-A10E-C479FCC3EAA6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>
                <a:solidFill>
                  <a:srgbClr val="FFFFFF"/>
                </a:solidFill>
              </a:rPr>
              <a:t>因應「</a:t>
            </a:r>
            <a:r>
              <a:rPr lang="zh-TW" altLang="zh-TW" sz="3200" kern="0"/>
              <a:t>嚴重特殊傳染性肺炎</a:t>
            </a:r>
            <a:r>
              <a:rPr lang="zh-TW" altLang="zh-TW" sz="3200" kern="0">
                <a:solidFill>
                  <a:srgbClr val="FFFFFF"/>
                </a:solidFill>
              </a:rPr>
              <a:t>」</a:t>
            </a:r>
            <a:br>
              <a:rPr lang="en-US" altLang="zh-TW" sz="3200" kern="0">
                <a:solidFill>
                  <a:srgbClr val="FFFFFF"/>
                </a:solidFill>
              </a:rPr>
            </a:br>
            <a:r>
              <a:rPr lang="zh-TW" altLang="zh-TW" sz="3200" kern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11" name="內容版面配置區 8">
            <a:extLst>
              <a:ext uri="{FF2B5EF4-FFF2-40B4-BE49-F238E27FC236}">
                <a16:creationId xmlns:a16="http://schemas.microsoft.com/office/drawing/2014/main" id="{C712CA5D-5125-4D0A-8549-54DFCF40C045}"/>
              </a:ext>
            </a:extLst>
          </p:cNvPr>
          <p:cNvSpPr txBox="1">
            <a:spLocks/>
          </p:cNvSpPr>
          <p:nvPr/>
        </p:nvSpPr>
        <p:spPr bwMode="auto">
          <a:xfrm>
            <a:off x="304800" y="1045676"/>
            <a:ext cx="8839200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2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2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2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eaLnBrk="0" hangingPunct="0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zh-TW" altLang="zh-TW" b="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※本年度之教育會考，</a:t>
            </a:r>
            <a:r>
              <a:rPr lang="zh-TW" altLang="zh-TW" b="0" kern="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新</a:t>
            </a:r>
            <a:r>
              <a:rPr lang="zh-TW" altLang="zh-TW" b="0" kern="0" dirty="0">
                <a:solidFill>
                  <a:srgbClr val="FF0000"/>
                </a:solidFill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增</a:t>
            </a:r>
            <a:r>
              <a:rPr lang="zh-TW" altLang="zh-TW" b="0" kern="0" dirty="0">
                <a:solidFill>
                  <a:schemeClr val="tx1"/>
                </a:solidFill>
                <a:highlight>
                  <a:srgbClr val="FFFFFF"/>
                </a:highlight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應變</a:t>
            </a:r>
            <a:r>
              <a:rPr lang="zh-TW" altLang="zh-TW" b="0" kern="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Calibri" panose="020F0502020204030204" pitchFamily="34" charset="0"/>
              </a:rPr>
              <a:t>事項如下</a:t>
            </a:r>
            <a:endParaRPr lang="zh-TW" altLang="en-US" kern="0" dirty="0"/>
          </a:p>
        </p:txBody>
      </p:sp>
    </p:spTree>
    <p:extLst>
      <p:ext uri="{BB962C8B-B14F-4D97-AF65-F5344CB8AC3E}">
        <p14:creationId xmlns:p14="http://schemas.microsoft.com/office/powerpoint/2010/main" val="42428980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711D90FF-3B41-4366-A10E-C479FCC3EAA6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>
                <a:solidFill>
                  <a:srgbClr val="FFFFFF"/>
                </a:solidFill>
              </a:rPr>
              <a:t>因應「</a:t>
            </a:r>
            <a:r>
              <a:rPr lang="zh-TW" altLang="zh-TW" sz="3200" kern="0"/>
              <a:t>嚴重特殊傳染性肺炎</a:t>
            </a:r>
            <a:r>
              <a:rPr lang="zh-TW" altLang="zh-TW" sz="3200" kern="0">
                <a:solidFill>
                  <a:srgbClr val="FFFFFF"/>
                </a:solidFill>
              </a:rPr>
              <a:t>」</a:t>
            </a:r>
            <a:br>
              <a:rPr lang="en-US" altLang="zh-TW" sz="3200" kern="0">
                <a:solidFill>
                  <a:srgbClr val="FFFFFF"/>
                </a:solidFill>
              </a:rPr>
            </a:br>
            <a:r>
              <a:rPr lang="zh-TW" altLang="zh-TW" sz="3200" kern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B69C5-D336-4417-A367-11628893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480" y="1158240"/>
            <a:ext cx="8300720" cy="5425440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確診者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zh-TW" dirty="0">
                <a:solidFill>
                  <a:srgbClr val="FF0000"/>
                </a:solidFill>
              </a:rPr>
              <a:t>含快篩陽性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zh-TW" dirty="0"/>
              <a:t>尚未解隔者不得應考，需參加</a:t>
            </a:r>
            <a:r>
              <a:rPr lang="en-US" altLang="zh-TW" dirty="0">
                <a:solidFill>
                  <a:srgbClr val="FF0000"/>
                </a:solidFill>
              </a:rPr>
              <a:t>6/4-6/5</a:t>
            </a:r>
            <a:r>
              <a:rPr lang="zh-TW" altLang="zh-TW" dirty="0">
                <a:solidFill>
                  <a:srgbClr val="FF0000"/>
                </a:solidFill>
              </a:rPr>
              <a:t>之補考</a:t>
            </a:r>
            <a:r>
              <a:rPr lang="zh-TW" altLang="zh-TW" dirty="0"/>
              <a:t>。 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>
                <a:solidFill>
                  <a:srgbClr val="FF0000"/>
                </a:solidFill>
              </a:rPr>
              <a:t>居家隔離</a:t>
            </a:r>
            <a:r>
              <a:rPr lang="en-US" altLang="zh-TW" dirty="0">
                <a:solidFill>
                  <a:srgbClr val="FF0000"/>
                </a:solidFill>
              </a:rPr>
              <a:t>(3</a:t>
            </a:r>
            <a:r>
              <a:rPr lang="en-US" altLang="zh-TW" dirty="0"/>
              <a:t>+4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zh-TW" dirty="0"/>
              <a:t>、居家檢疫、</a:t>
            </a:r>
            <a:r>
              <a:rPr lang="zh-TW" altLang="zh-TW" dirty="0">
                <a:solidFill>
                  <a:srgbClr val="FF0000"/>
                </a:solidFill>
              </a:rPr>
              <a:t>自主防疫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/>
              <a:t>3+</a:t>
            </a:r>
            <a:r>
              <a:rPr lang="en-US" altLang="zh-TW" dirty="0">
                <a:solidFill>
                  <a:srgbClr val="FF0000"/>
                </a:solidFill>
              </a:rPr>
              <a:t>4)</a:t>
            </a:r>
            <a:r>
              <a:rPr lang="zh-TW" altLang="zh-TW" dirty="0"/>
              <a:t>者，需至</a:t>
            </a:r>
            <a:r>
              <a:rPr lang="zh-TW" altLang="zh-TW" dirty="0">
                <a:solidFill>
                  <a:srgbClr val="FF0000"/>
                </a:solidFill>
              </a:rPr>
              <a:t>第二類備用試場</a:t>
            </a:r>
            <a:r>
              <a:rPr lang="zh-TW" altLang="zh-TW" dirty="0"/>
              <a:t>參加考試。並於各高中考場學校</a:t>
            </a:r>
            <a:r>
              <a:rPr lang="zh-TW" altLang="zh-TW" dirty="0">
                <a:solidFill>
                  <a:srgbClr val="FF0000"/>
                </a:solidFill>
              </a:rPr>
              <a:t>入口處動線分流</a:t>
            </a:r>
            <a:r>
              <a:rPr lang="zh-TW" altLang="zh-TW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u="sng" dirty="0">
                <a:solidFill>
                  <a:srgbClr val="FF0000"/>
                </a:solidFill>
              </a:rPr>
              <a:t>發燒</a:t>
            </a:r>
            <a:r>
              <a:rPr lang="en-US" altLang="zh-TW" dirty="0"/>
              <a:t>(</a:t>
            </a:r>
            <a:r>
              <a:rPr lang="zh-TW" altLang="en-US" dirty="0">
                <a:solidFill>
                  <a:srgbClr val="92D050"/>
                </a:solidFill>
              </a:rPr>
              <a:t>額溫</a:t>
            </a:r>
            <a:r>
              <a:rPr lang="zh-TW" altLang="en-US" dirty="0"/>
              <a:t>高於</a:t>
            </a:r>
            <a:r>
              <a:rPr lang="en-US" altLang="zh-TW" dirty="0">
                <a:solidFill>
                  <a:srgbClr val="92D050"/>
                </a:solidFill>
              </a:rPr>
              <a:t>37.5</a:t>
            </a:r>
            <a:r>
              <a:rPr lang="zh-TW" altLang="en-US" dirty="0">
                <a:solidFill>
                  <a:srgbClr val="92D050"/>
                </a:solidFill>
              </a:rPr>
              <a:t>度</a:t>
            </a:r>
            <a:r>
              <a:rPr lang="zh-TW" altLang="en-US" dirty="0"/>
              <a:t>或</a:t>
            </a:r>
            <a:r>
              <a:rPr lang="zh-TW" altLang="en-US" dirty="0">
                <a:solidFill>
                  <a:srgbClr val="92D050"/>
                </a:solidFill>
              </a:rPr>
              <a:t>耳溫</a:t>
            </a:r>
            <a:r>
              <a:rPr lang="zh-TW" altLang="en-US" dirty="0"/>
              <a:t>高於</a:t>
            </a:r>
            <a:r>
              <a:rPr lang="en-US" altLang="zh-TW" dirty="0">
                <a:solidFill>
                  <a:srgbClr val="92D050"/>
                </a:solidFill>
              </a:rPr>
              <a:t>38</a:t>
            </a:r>
            <a:r>
              <a:rPr lang="zh-TW" altLang="en-US" dirty="0">
                <a:solidFill>
                  <a:srgbClr val="92D050"/>
                </a:solidFill>
              </a:rPr>
              <a:t>度</a:t>
            </a:r>
            <a:r>
              <a:rPr lang="en-US" altLang="zh-TW" dirty="0"/>
              <a:t>)</a:t>
            </a:r>
            <a:r>
              <a:rPr lang="zh-TW" altLang="en-US" u="sng" dirty="0">
                <a:solidFill>
                  <a:srgbClr val="FF0000"/>
                </a:solidFill>
              </a:rPr>
              <a:t>、呼吸道症狀</a:t>
            </a:r>
            <a:r>
              <a:rPr lang="zh-TW" altLang="zh-TW" dirty="0"/>
              <a:t>者</a:t>
            </a:r>
            <a:r>
              <a:rPr lang="zh-TW" altLang="en-US" dirty="0"/>
              <a:t>，</a:t>
            </a:r>
            <a:r>
              <a:rPr lang="zh-TW" altLang="zh-TW" dirty="0"/>
              <a:t>需至</a:t>
            </a:r>
            <a:r>
              <a:rPr lang="zh-TW" altLang="zh-TW" dirty="0">
                <a:solidFill>
                  <a:srgbClr val="FF0000"/>
                </a:solidFill>
              </a:rPr>
              <a:t>第二類備用試場</a:t>
            </a:r>
            <a:r>
              <a:rPr lang="zh-TW" altLang="zh-TW" dirty="0"/>
              <a:t>參加考試。並於各高中考場學校</a:t>
            </a:r>
            <a:r>
              <a:rPr lang="zh-TW" altLang="zh-TW" dirty="0">
                <a:solidFill>
                  <a:srgbClr val="FF0000"/>
                </a:solidFill>
              </a:rPr>
              <a:t>入口處動線分流</a:t>
            </a:r>
            <a:r>
              <a:rPr lang="zh-TW" altLang="zh-TW" dirty="0"/>
              <a:t>。</a:t>
            </a:r>
            <a:endParaRPr lang="zh-TW" altLang="en-US" dirty="0"/>
          </a:p>
          <a:p>
            <a:endParaRPr lang="zh-TW" altLang="en-US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2212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711D90FF-3B41-4366-A10E-C479FCC3EAA6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>
                <a:solidFill>
                  <a:srgbClr val="FFFFFF"/>
                </a:solidFill>
              </a:rPr>
              <a:t>因應「</a:t>
            </a:r>
            <a:r>
              <a:rPr lang="zh-TW" altLang="zh-TW" sz="3200" kern="0"/>
              <a:t>嚴重特殊傳染性肺炎</a:t>
            </a:r>
            <a:r>
              <a:rPr lang="zh-TW" altLang="zh-TW" sz="3200" kern="0">
                <a:solidFill>
                  <a:srgbClr val="FFFFFF"/>
                </a:solidFill>
              </a:rPr>
              <a:t>」</a:t>
            </a:r>
            <a:br>
              <a:rPr lang="en-US" altLang="zh-TW" sz="3200" kern="0">
                <a:solidFill>
                  <a:srgbClr val="FFFFFF"/>
                </a:solidFill>
              </a:rPr>
            </a:br>
            <a:r>
              <a:rPr lang="zh-TW" altLang="zh-TW" sz="3200" kern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B69C5-D336-4417-A367-11628893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60" y="1395730"/>
            <a:ext cx="8158480" cy="4066540"/>
          </a:xfrm>
        </p:spPr>
        <p:txBody>
          <a:bodyPr/>
          <a:lstStyle/>
          <a:p>
            <a:r>
              <a:rPr lang="zh-TW" altLang="en-US" dirty="0"/>
              <a:t>考生若於會考</a:t>
            </a:r>
            <a:r>
              <a:rPr lang="zh-TW" altLang="en-US" dirty="0">
                <a:solidFill>
                  <a:srgbClr val="FF0000"/>
                </a:solidFill>
              </a:rPr>
              <a:t>第一日</a:t>
            </a:r>
            <a:r>
              <a:rPr lang="zh-TW" altLang="en-US" dirty="0"/>
              <a:t>移至</a:t>
            </a:r>
            <a:r>
              <a:rPr lang="zh-TW" altLang="zh-TW" dirty="0">
                <a:solidFill>
                  <a:srgbClr val="FF0000"/>
                </a:solidFill>
              </a:rPr>
              <a:t>第二類備用試場</a:t>
            </a:r>
            <a:r>
              <a:rPr lang="zh-TW" altLang="en-US" dirty="0"/>
              <a:t>應考，為避免非必要疑慮，無論症狀是否消失或減緩，</a:t>
            </a:r>
            <a:r>
              <a:rPr lang="zh-TW" altLang="en-US" dirty="0">
                <a:solidFill>
                  <a:srgbClr val="FF0000"/>
                </a:solidFill>
              </a:rPr>
              <a:t>第二日</a:t>
            </a:r>
            <a:r>
              <a:rPr lang="zh-TW" altLang="en-US" dirty="0"/>
              <a:t>考試仍應於</a:t>
            </a:r>
            <a:r>
              <a:rPr lang="zh-TW" altLang="zh-TW" dirty="0">
                <a:solidFill>
                  <a:srgbClr val="FF0000"/>
                </a:solidFill>
              </a:rPr>
              <a:t>第二類備用試場</a:t>
            </a:r>
            <a:r>
              <a:rPr lang="zh-TW" altLang="en-US" dirty="0"/>
              <a:t>應考，考生不得異議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zh-TW" dirty="0"/>
              <a:t>於</a:t>
            </a:r>
            <a:r>
              <a:rPr lang="zh-TW" altLang="zh-TW" dirty="0">
                <a:solidFill>
                  <a:srgbClr val="FF0000"/>
                </a:solidFill>
              </a:rPr>
              <a:t>第二類備用試場</a:t>
            </a:r>
            <a:r>
              <a:rPr lang="zh-TW" altLang="zh-TW" dirty="0"/>
              <a:t>應考考生</a:t>
            </a:r>
            <a:r>
              <a:rPr lang="en-US" altLang="zh-TW" dirty="0"/>
              <a:t>(</a:t>
            </a:r>
            <a:r>
              <a:rPr lang="zh-TW" altLang="zh-TW" dirty="0"/>
              <a:t>居隔、居檢、自主防疫、發燒</a:t>
            </a:r>
            <a:r>
              <a:rPr lang="zh-TW" altLang="en-US" dirty="0"/>
              <a:t>、呼吸道症狀</a:t>
            </a:r>
            <a:r>
              <a:rPr lang="en-US" altLang="zh-TW" dirty="0"/>
              <a:t>)</a:t>
            </a:r>
            <a:r>
              <a:rPr lang="zh-TW" altLang="zh-TW" dirty="0"/>
              <a:t>，</a:t>
            </a:r>
            <a:r>
              <a:rPr lang="zh-TW" altLang="zh-TW" u="sng" dirty="0">
                <a:solidFill>
                  <a:srgbClr val="FF0000"/>
                </a:solidFill>
              </a:rPr>
              <a:t>不得提早交卷</a:t>
            </a:r>
            <a:r>
              <a:rPr lang="zh-TW" altLang="zh-TW" dirty="0"/>
              <a:t>。節間</a:t>
            </a:r>
            <a:r>
              <a:rPr lang="zh-TW" altLang="zh-TW" u="sng" dirty="0">
                <a:solidFill>
                  <a:srgbClr val="FF0000"/>
                </a:solidFill>
              </a:rPr>
              <a:t>休息及用餐</a:t>
            </a:r>
            <a:r>
              <a:rPr lang="en-US" altLang="zh-TW" dirty="0"/>
              <a:t>(</a:t>
            </a:r>
            <a:r>
              <a:rPr lang="zh-TW" altLang="en-US" dirty="0"/>
              <a:t>便當由考生服務隊送至試場</a:t>
            </a:r>
            <a:r>
              <a:rPr lang="en-US" altLang="zh-TW" dirty="0"/>
              <a:t>)</a:t>
            </a:r>
            <a:r>
              <a:rPr lang="zh-TW" altLang="zh-TW" dirty="0"/>
              <a:t>均應於第二類備用</a:t>
            </a:r>
            <a:r>
              <a:rPr lang="zh-TW" altLang="zh-TW" dirty="0">
                <a:solidFill>
                  <a:srgbClr val="FF0000"/>
                </a:solidFill>
              </a:rPr>
              <a:t>試場</a:t>
            </a:r>
            <a:r>
              <a:rPr lang="zh-TW" altLang="zh-TW" dirty="0"/>
              <a:t>進行，不得擅自移動至服務區。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323992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1">
            <a:extLst>
              <a:ext uri="{FF2B5EF4-FFF2-40B4-BE49-F238E27FC236}">
                <a16:creationId xmlns:a16="http://schemas.microsoft.com/office/drawing/2014/main" id="{711D90FF-3B41-4366-A10E-C479FCC3EAA6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 dirty="0">
                <a:solidFill>
                  <a:srgbClr val="FFFFFF"/>
                </a:solidFill>
              </a:rPr>
              <a:t>因應「</a:t>
            </a:r>
            <a:r>
              <a:rPr lang="zh-TW" altLang="zh-TW" sz="3200" kern="0" dirty="0"/>
              <a:t>嚴重特殊傳染性肺炎</a:t>
            </a:r>
            <a:r>
              <a:rPr lang="zh-TW" altLang="zh-TW" sz="3200" kern="0" dirty="0">
                <a:solidFill>
                  <a:srgbClr val="FFFFFF"/>
                </a:solidFill>
              </a:rPr>
              <a:t>」</a:t>
            </a:r>
            <a:br>
              <a:rPr lang="en-US" altLang="zh-TW" sz="3200" kern="0" dirty="0">
                <a:solidFill>
                  <a:srgbClr val="FFFFFF"/>
                </a:solidFill>
              </a:rPr>
            </a:br>
            <a:r>
              <a:rPr lang="zh-TW" altLang="zh-TW" sz="3200" kern="0" dirty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D3B69C5-D336-4417-A367-116288932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440" y="1395730"/>
            <a:ext cx="8158480" cy="4066540"/>
          </a:xfrm>
        </p:spPr>
        <p:txBody>
          <a:bodyPr/>
          <a:lstStyle/>
          <a:p>
            <a:r>
              <a:rPr lang="zh-TW" altLang="zh-TW" dirty="0">
                <a:solidFill>
                  <a:srgbClr val="FF0000"/>
                </a:solidFill>
              </a:rPr>
              <a:t>居家隔離</a:t>
            </a:r>
            <a:r>
              <a:rPr lang="en-US" altLang="zh-TW" dirty="0">
                <a:solidFill>
                  <a:srgbClr val="FF0000"/>
                </a:solidFill>
              </a:rPr>
              <a:t>(3</a:t>
            </a:r>
            <a:r>
              <a:rPr lang="en-US" altLang="zh-TW" dirty="0"/>
              <a:t>+4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r>
              <a:rPr lang="zh-TW" altLang="zh-TW" dirty="0"/>
              <a:t>考生之交通方式，需依照</a:t>
            </a:r>
            <a:r>
              <a:rPr lang="en-US" altLang="zh-TW" dirty="0"/>
              <a:t>CDC</a:t>
            </a:r>
            <a:r>
              <a:rPr lang="zh-TW" altLang="zh-TW" dirty="0"/>
              <a:t>之規範辦理</a:t>
            </a:r>
            <a:r>
              <a:rPr lang="zh-TW" altLang="en-US" dirty="0"/>
              <a:t>，</a:t>
            </a:r>
            <a:r>
              <a:rPr lang="zh-TW" altLang="zh-TW" dirty="0"/>
              <a:t>協調</a:t>
            </a:r>
            <a:r>
              <a:rPr lang="zh-TW" altLang="zh-TW" dirty="0">
                <a:solidFill>
                  <a:srgbClr val="FF0000"/>
                </a:solidFill>
              </a:rPr>
              <a:t>交通局</a:t>
            </a:r>
            <a:r>
              <a:rPr lang="zh-TW" altLang="zh-TW" dirty="0"/>
              <a:t>安排</a:t>
            </a:r>
            <a:r>
              <a:rPr lang="zh-TW" altLang="zh-TW" dirty="0">
                <a:solidFill>
                  <a:srgbClr val="FF0000"/>
                </a:solidFill>
              </a:rPr>
              <a:t>防疫計程車</a:t>
            </a:r>
            <a:r>
              <a:rPr lang="zh-TW" altLang="zh-TW" dirty="0"/>
              <a:t>、</a:t>
            </a:r>
            <a:r>
              <a:rPr lang="zh-TW" altLang="zh-TW" dirty="0">
                <a:solidFill>
                  <a:srgbClr val="FF0000"/>
                </a:solidFill>
              </a:rPr>
              <a:t>同住親友接送</a:t>
            </a:r>
            <a:r>
              <a:rPr lang="zh-TW" altLang="zh-TW" dirty="0"/>
              <a:t>等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>
                <a:solidFill>
                  <a:srgbClr val="FF0000"/>
                </a:solidFill>
              </a:rPr>
              <a:t>自主防疫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/>
              <a:t>3+</a:t>
            </a:r>
            <a:r>
              <a:rPr lang="en-US" altLang="zh-TW" dirty="0">
                <a:solidFill>
                  <a:srgbClr val="FF0000"/>
                </a:solidFill>
              </a:rPr>
              <a:t>4)</a:t>
            </a:r>
            <a:r>
              <a:rPr lang="zh-TW" altLang="zh-TW" dirty="0"/>
              <a:t>考生</a:t>
            </a:r>
            <a:r>
              <a:rPr lang="zh-TW" altLang="en-US" dirty="0"/>
              <a:t>須</a:t>
            </a:r>
            <a:r>
              <a:rPr lang="zh-TW" altLang="en-US" dirty="0">
                <a:solidFill>
                  <a:srgbClr val="FF0000"/>
                </a:solidFill>
              </a:rPr>
              <a:t>快篩陰性</a:t>
            </a:r>
            <a:r>
              <a:rPr lang="zh-TW" altLang="en-US" dirty="0"/>
              <a:t>方可搭</a:t>
            </a:r>
            <a:r>
              <a:rPr lang="zh-TW" altLang="en-US" dirty="0">
                <a:solidFill>
                  <a:srgbClr val="FF0000"/>
                </a:solidFill>
              </a:rPr>
              <a:t>專車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u="sng" dirty="0">
                <a:solidFill>
                  <a:srgbClr val="FF0000"/>
                </a:solidFill>
              </a:rPr>
              <a:t>發燒</a:t>
            </a:r>
            <a:r>
              <a:rPr lang="zh-TW" altLang="en-US" u="sng" dirty="0">
                <a:solidFill>
                  <a:srgbClr val="FF0000"/>
                </a:solidFill>
              </a:rPr>
              <a:t>、呼吸道症狀</a:t>
            </a:r>
            <a:r>
              <a:rPr lang="zh-TW" altLang="zh-TW" dirty="0"/>
              <a:t>考生</a:t>
            </a:r>
            <a:r>
              <a:rPr lang="zh-TW" altLang="en-US" dirty="0">
                <a:solidFill>
                  <a:srgbClr val="FF0000"/>
                </a:solidFill>
              </a:rPr>
              <a:t>不可</a:t>
            </a:r>
            <a:r>
              <a:rPr lang="zh-TW" altLang="en-US" dirty="0"/>
              <a:t>搭</a:t>
            </a:r>
            <a:r>
              <a:rPr lang="zh-TW" altLang="en-US" dirty="0">
                <a:solidFill>
                  <a:srgbClr val="FF0000"/>
                </a:solidFill>
              </a:rPr>
              <a:t>專車</a:t>
            </a:r>
            <a:r>
              <a:rPr lang="zh-TW" altLang="en-US" dirty="0"/>
              <a:t>。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    </a:t>
            </a:r>
            <a:r>
              <a:rPr lang="en-US" altLang="zh-TW" dirty="0"/>
              <a:t>(</a:t>
            </a:r>
            <a:r>
              <a:rPr lang="zh-TW" altLang="en-US" dirty="0"/>
              <a:t>建議於家中先行量測體溫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3707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7C9E20B-F9C3-42A7-B2EF-C989E8C92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</a:t>
            </a:r>
            <a:r>
              <a:rPr lang="zh-TW" altLang="zh-TW" dirty="0"/>
              <a:t>「</a:t>
            </a:r>
            <a:r>
              <a:rPr lang="zh-TW" altLang="zh-TW" dirty="0">
                <a:solidFill>
                  <a:srgbClr val="FF0000"/>
                </a:solidFill>
              </a:rPr>
              <a:t>防疫午餐隔板</a:t>
            </a:r>
            <a:r>
              <a:rPr lang="zh-TW" altLang="zh-TW" dirty="0"/>
              <a:t>」</a:t>
            </a:r>
            <a:r>
              <a:rPr lang="zh-TW" altLang="en-US" dirty="0"/>
              <a:t>領取</a:t>
            </a:r>
            <a:r>
              <a:rPr lang="zh-TW" altLang="zh-TW" dirty="0"/>
              <a:t>便當後，考生才能</a:t>
            </a:r>
            <a:r>
              <a:rPr lang="zh-TW" altLang="zh-TW" dirty="0">
                <a:solidFill>
                  <a:srgbClr val="FF0000"/>
                </a:solidFill>
              </a:rPr>
              <a:t>拿下口罩用餐</a:t>
            </a:r>
            <a:r>
              <a:rPr lang="zh-TW" altLang="en-US" dirty="0"/>
              <a:t>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zh-TW" dirty="0">
                <a:solidFill>
                  <a:srgbClr val="FF0000"/>
                </a:solidFill>
              </a:rPr>
              <a:t>用餐後</a:t>
            </a:r>
            <a:r>
              <a:rPr lang="zh-TW" altLang="zh-TW" dirty="0"/>
              <a:t>，進行試場</a:t>
            </a:r>
            <a:r>
              <a:rPr lang="zh-TW" altLang="zh-TW" dirty="0">
                <a:solidFill>
                  <a:srgbClr val="FF0000"/>
                </a:solidFill>
              </a:rPr>
              <a:t>座位擦拭消毒</a:t>
            </a:r>
            <a:r>
              <a:rPr lang="zh-TW" altLang="zh-TW" dirty="0"/>
              <a:t>，防疫隔板勿留滯試場桌面，以免造成試場違規情事發生。</a:t>
            </a:r>
          </a:p>
          <a:p>
            <a:endParaRPr lang="zh-TW" altLang="en-US" dirty="0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3D82D683-BE45-4D1B-BF81-E4302025F1BB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 dirty="0">
                <a:solidFill>
                  <a:srgbClr val="FFFFFF"/>
                </a:solidFill>
              </a:rPr>
              <a:t>因應「</a:t>
            </a:r>
            <a:r>
              <a:rPr lang="zh-TW" altLang="zh-TW" sz="3200" kern="0" dirty="0"/>
              <a:t>嚴重特殊傳染性肺炎</a:t>
            </a:r>
            <a:r>
              <a:rPr lang="zh-TW" altLang="zh-TW" sz="3200" kern="0" dirty="0">
                <a:solidFill>
                  <a:srgbClr val="FFFFFF"/>
                </a:solidFill>
              </a:rPr>
              <a:t>」</a:t>
            </a:r>
            <a:br>
              <a:rPr lang="en-US" altLang="zh-TW" sz="3200" kern="0" dirty="0">
                <a:solidFill>
                  <a:srgbClr val="FFFFFF"/>
                </a:solidFill>
              </a:rPr>
            </a:br>
            <a:r>
              <a:rPr lang="zh-TW" altLang="zh-TW" sz="3200" kern="0" dirty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1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1F4F76A7-81B4-4387-92E7-D2AD238BD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1320006"/>
            <a:ext cx="8552431" cy="4684554"/>
          </a:xfr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C130D922-565C-4B73-8CB1-9D193512E0E7}"/>
              </a:ext>
            </a:extLst>
          </p:cNvPr>
          <p:cNvSpPr/>
          <p:nvPr/>
        </p:nvSpPr>
        <p:spPr bwMode="auto">
          <a:xfrm>
            <a:off x="425267" y="1778000"/>
            <a:ext cx="8539914" cy="73152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989CBAB-B304-4571-971B-73CF8C90DF1A}"/>
              </a:ext>
            </a:extLst>
          </p:cNvPr>
          <p:cNvSpPr txBox="1"/>
          <p:nvPr/>
        </p:nvSpPr>
        <p:spPr>
          <a:xfrm>
            <a:off x="2529840" y="214018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6/4-6/5</a:t>
            </a:r>
            <a:endParaRPr lang="zh-TW" altLang="en-US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A81A7189-EA81-4149-A357-50317FE2BA6C}"/>
              </a:ext>
            </a:extLst>
          </p:cNvPr>
          <p:cNvSpPr/>
          <p:nvPr/>
        </p:nvSpPr>
        <p:spPr bwMode="auto">
          <a:xfrm>
            <a:off x="407304" y="3302000"/>
            <a:ext cx="8539914" cy="1564640"/>
          </a:xfrm>
          <a:prstGeom prst="roundRect">
            <a:avLst/>
          </a:prstGeom>
          <a:noFill/>
          <a:ln w="5715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8F2F617-644B-4FAB-8A91-9AA80A8D9C50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 dirty="0">
                <a:solidFill>
                  <a:srgbClr val="FFFFFF"/>
                </a:solidFill>
              </a:rPr>
              <a:t>因應「</a:t>
            </a:r>
            <a:r>
              <a:rPr lang="zh-TW" altLang="zh-TW" sz="3200" kern="0" dirty="0"/>
              <a:t>嚴重特殊傳染性肺炎</a:t>
            </a:r>
            <a:r>
              <a:rPr lang="zh-TW" altLang="zh-TW" sz="3200" kern="0" dirty="0">
                <a:solidFill>
                  <a:srgbClr val="FFFFFF"/>
                </a:solidFill>
              </a:rPr>
              <a:t>」</a:t>
            </a:r>
            <a:br>
              <a:rPr lang="en-US" altLang="zh-TW" sz="3200" kern="0" dirty="0">
                <a:solidFill>
                  <a:srgbClr val="FFFFFF"/>
                </a:solidFill>
              </a:rPr>
            </a:br>
            <a:r>
              <a:rPr lang="zh-TW" altLang="zh-TW" sz="3200" kern="0" dirty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407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98F2F617-644B-4FAB-8A91-9AA80A8D9C50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 dirty="0">
                <a:solidFill>
                  <a:srgbClr val="FFFFFF"/>
                </a:solidFill>
              </a:rPr>
              <a:t>因應「</a:t>
            </a:r>
            <a:r>
              <a:rPr lang="zh-TW" altLang="zh-TW" sz="3200" kern="0" dirty="0"/>
              <a:t>嚴重特殊傳染性肺炎</a:t>
            </a:r>
            <a:r>
              <a:rPr lang="zh-TW" altLang="zh-TW" sz="3200" kern="0" dirty="0">
                <a:solidFill>
                  <a:srgbClr val="FFFFFF"/>
                </a:solidFill>
              </a:rPr>
              <a:t>」</a:t>
            </a:r>
            <a:br>
              <a:rPr lang="en-US" altLang="zh-TW" sz="3200" kern="0" dirty="0">
                <a:solidFill>
                  <a:srgbClr val="FFFFFF"/>
                </a:solidFill>
              </a:rPr>
            </a:br>
            <a:r>
              <a:rPr lang="zh-TW" altLang="zh-TW" sz="3200" kern="0" dirty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5A4FCE-FD23-4AD5-A971-8582268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25761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Q</a:t>
            </a:r>
            <a:r>
              <a:rPr lang="zh-TW" altLang="en-US" dirty="0"/>
              <a:t>：無症狀或輕症確診者（居家照護）的起訖日期計算？</a:t>
            </a:r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</a:p>
          <a:p>
            <a:pPr marL="0" indent="0">
              <a:buNone/>
            </a:pPr>
            <a:r>
              <a:rPr lang="en-US" altLang="zh-TW" dirty="0"/>
              <a:t>1. </a:t>
            </a:r>
            <a:r>
              <a:rPr lang="zh-TW" altLang="en-US" dirty="0"/>
              <a:t>居家照護之確診考生於指定處所隔離期間，以隔離通知書所載起訖日為準。</a:t>
            </a:r>
          </a:p>
          <a:p>
            <a:pPr marL="0" indent="0">
              <a:buNone/>
            </a:pPr>
            <a:r>
              <a:rPr lang="en-US" altLang="zh-TW" dirty="0"/>
              <a:t>2. </a:t>
            </a:r>
            <a:r>
              <a:rPr lang="zh-TW" altLang="en-US" dirty="0"/>
              <a:t>未收到隔離通知書考生，以「</a:t>
            </a:r>
            <a:r>
              <a:rPr lang="en-US" altLang="zh-TW" dirty="0"/>
              <a:t>PCR</a:t>
            </a:r>
            <a:r>
              <a:rPr lang="zh-TW" altLang="en-US" dirty="0"/>
              <a:t>採檢日」為起始日，「</a:t>
            </a:r>
            <a:r>
              <a:rPr lang="en-US" altLang="zh-TW" dirty="0"/>
              <a:t>PCR</a:t>
            </a:r>
            <a:r>
              <a:rPr lang="zh-TW" altLang="en-US" dirty="0"/>
              <a:t>採檢日</a:t>
            </a:r>
            <a:r>
              <a:rPr lang="en-US" altLang="zh-TW" dirty="0"/>
              <a:t>+7</a:t>
            </a:r>
            <a:r>
              <a:rPr lang="zh-TW" altLang="en-US" dirty="0"/>
              <a:t>」為訖日。例如：確診考生於</a:t>
            </a:r>
            <a:r>
              <a:rPr lang="en-US" altLang="zh-TW" dirty="0"/>
              <a:t>5/13</a:t>
            </a:r>
            <a:r>
              <a:rPr lang="zh-TW" altLang="en-US" dirty="0"/>
              <a:t>進行</a:t>
            </a:r>
            <a:r>
              <a:rPr lang="en-US" altLang="zh-TW" dirty="0"/>
              <a:t>PCR</a:t>
            </a:r>
            <a:r>
              <a:rPr lang="zh-TW" altLang="en-US" dirty="0"/>
              <a:t>採檢，</a:t>
            </a:r>
            <a:r>
              <a:rPr lang="en-US" altLang="zh-TW" dirty="0"/>
              <a:t>5/20</a:t>
            </a:r>
            <a:r>
              <a:rPr lang="zh-TW" altLang="en-US" dirty="0"/>
              <a:t>為隔離訖日，</a:t>
            </a:r>
            <a:r>
              <a:rPr lang="en-US" altLang="zh-TW" dirty="0"/>
              <a:t>5/21</a:t>
            </a:r>
            <a:r>
              <a:rPr lang="zh-TW" altLang="en-US" dirty="0"/>
              <a:t>始得解隔與應考。</a:t>
            </a:r>
          </a:p>
        </p:txBody>
      </p:sp>
    </p:spTree>
    <p:extLst>
      <p:ext uri="{BB962C8B-B14F-4D97-AF65-F5344CB8AC3E}">
        <p14:creationId xmlns:p14="http://schemas.microsoft.com/office/powerpoint/2010/main" val="281248947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98F2F617-644B-4FAB-8A91-9AA80A8D9C50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 dirty="0">
                <a:solidFill>
                  <a:srgbClr val="FFFFFF"/>
                </a:solidFill>
              </a:rPr>
              <a:t>因應「</a:t>
            </a:r>
            <a:r>
              <a:rPr lang="zh-TW" altLang="zh-TW" sz="3200" kern="0" dirty="0"/>
              <a:t>嚴重特殊傳染性肺炎</a:t>
            </a:r>
            <a:r>
              <a:rPr lang="zh-TW" altLang="zh-TW" sz="3200" kern="0" dirty="0">
                <a:solidFill>
                  <a:srgbClr val="FFFFFF"/>
                </a:solidFill>
              </a:rPr>
              <a:t>」</a:t>
            </a:r>
            <a:br>
              <a:rPr lang="en-US" altLang="zh-TW" sz="3200" kern="0" dirty="0">
                <a:solidFill>
                  <a:srgbClr val="FFFFFF"/>
                </a:solidFill>
              </a:rPr>
            </a:br>
            <a:r>
              <a:rPr lang="zh-TW" altLang="zh-TW" sz="3200" kern="0" dirty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5A4FCE-FD23-4AD5-A971-8582268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25761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en-US" altLang="zh-TW" dirty="0"/>
              <a:t>Q</a:t>
            </a:r>
            <a:r>
              <a:rPr lang="zh-TW" altLang="en-US" dirty="0"/>
              <a:t>：居家隔離的起訖日期計算？</a:t>
            </a:r>
          </a:p>
          <a:p>
            <a:pPr marL="0" indent="0">
              <a:buNone/>
            </a:pPr>
            <a:r>
              <a:rPr lang="en-US" altLang="zh-TW" dirty="0"/>
              <a:t>A</a:t>
            </a:r>
            <a:r>
              <a:rPr lang="zh-TW" altLang="en-US" dirty="0"/>
              <a:t>：</a:t>
            </a:r>
          </a:p>
          <a:p>
            <a:pPr marL="0" indent="0">
              <a:buNone/>
            </a:pPr>
            <a:r>
              <a:rPr lang="zh-TW" altLang="en-US" dirty="0"/>
              <a:t>以「最後接觸日」為起始日，「最後接觸日</a:t>
            </a:r>
            <a:r>
              <a:rPr lang="en-US" altLang="zh-TW" dirty="0"/>
              <a:t>+3</a:t>
            </a:r>
            <a:r>
              <a:rPr lang="zh-TW" altLang="en-US" dirty="0"/>
              <a:t>」為居家隔離訖日，「居家隔離訖日</a:t>
            </a:r>
            <a:r>
              <a:rPr lang="en-US" altLang="zh-TW" dirty="0"/>
              <a:t>+4</a:t>
            </a:r>
            <a:r>
              <a:rPr lang="zh-TW" altLang="en-US" dirty="0"/>
              <a:t>」為自主防疫訖日。</a:t>
            </a:r>
          </a:p>
          <a:p>
            <a:pPr marL="0" indent="0">
              <a:buNone/>
            </a:pPr>
            <a:r>
              <a:rPr lang="zh-TW" altLang="en-US" dirty="0"/>
              <a:t>例如：</a:t>
            </a:r>
            <a:r>
              <a:rPr lang="en-US" altLang="zh-TW" dirty="0"/>
              <a:t>5/13</a:t>
            </a:r>
            <a:r>
              <a:rPr lang="zh-TW" altLang="en-US" dirty="0"/>
              <a:t>為最後接觸日，</a:t>
            </a:r>
            <a:r>
              <a:rPr lang="en-US" altLang="zh-TW" dirty="0"/>
              <a:t>5/16</a:t>
            </a:r>
            <a:r>
              <a:rPr lang="zh-TW" altLang="en-US" dirty="0"/>
              <a:t>為居家隔離訖日，</a:t>
            </a:r>
            <a:r>
              <a:rPr lang="en-US" altLang="zh-TW" dirty="0"/>
              <a:t>5/20</a:t>
            </a:r>
            <a:r>
              <a:rPr lang="zh-TW" altLang="en-US" dirty="0"/>
              <a:t>為自主防疫訖日；無論訖日為何，均可於第二類備用試場應試。</a:t>
            </a:r>
          </a:p>
        </p:txBody>
      </p:sp>
    </p:spTree>
    <p:extLst>
      <p:ext uri="{BB962C8B-B14F-4D97-AF65-F5344CB8AC3E}">
        <p14:creationId xmlns:p14="http://schemas.microsoft.com/office/powerpoint/2010/main" val="2677154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98F2F617-644B-4FAB-8A91-9AA80A8D9C50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 dirty="0">
                <a:solidFill>
                  <a:srgbClr val="FFFFFF"/>
                </a:solidFill>
              </a:rPr>
              <a:t>因應「</a:t>
            </a:r>
            <a:r>
              <a:rPr lang="zh-TW" altLang="zh-TW" sz="3200" kern="0" dirty="0"/>
              <a:t>嚴重特殊傳染性肺炎</a:t>
            </a:r>
            <a:r>
              <a:rPr lang="zh-TW" altLang="zh-TW" sz="3200" kern="0" dirty="0">
                <a:solidFill>
                  <a:srgbClr val="FFFFFF"/>
                </a:solidFill>
              </a:rPr>
              <a:t>」</a:t>
            </a:r>
            <a:br>
              <a:rPr lang="en-US" altLang="zh-TW" sz="3200" kern="0" dirty="0">
                <a:solidFill>
                  <a:srgbClr val="FFFFFF"/>
                </a:solidFill>
              </a:rPr>
            </a:br>
            <a:r>
              <a:rPr lang="zh-TW" altLang="zh-TW" sz="3200" kern="0" dirty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5A4FCE-FD23-4AD5-A971-8582268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9520" y="1542098"/>
            <a:ext cx="8229600" cy="4525962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/>
              <a:t>案例：學生快篩或</a:t>
            </a:r>
            <a:r>
              <a:rPr lang="en-US" altLang="zh-TW" dirty="0"/>
              <a:t>PCR</a:t>
            </a:r>
            <a:r>
              <a:rPr lang="zh-TW" altLang="en-US" dirty="0"/>
              <a:t>陽性確診</a:t>
            </a:r>
            <a:r>
              <a:rPr lang="en-US" altLang="zh-TW" dirty="0"/>
              <a:t>5/13</a:t>
            </a:r>
          </a:p>
          <a:p>
            <a:pPr marL="0" indent="0">
              <a:buNone/>
            </a:pPr>
            <a:r>
              <a:rPr lang="zh-TW" altLang="en-US" dirty="0"/>
              <a:t>前七：居家隔離</a:t>
            </a:r>
            <a:r>
              <a:rPr lang="en-US" altLang="zh-TW" dirty="0"/>
              <a:t>5/14-5/20</a:t>
            </a:r>
          </a:p>
          <a:p>
            <a:pPr marL="0" indent="0">
              <a:buNone/>
            </a:pPr>
            <a:r>
              <a:rPr lang="zh-TW" altLang="en-US" dirty="0"/>
              <a:t>後七：自主健管</a:t>
            </a:r>
            <a:r>
              <a:rPr lang="en-US" altLang="zh-TW" dirty="0"/>
              <a:t>5/21-5/27</a:t>
            </a:r>
          </a:p>
          <a:p>
            <a:pPr marL="0" indent="0">
              <a:buNone/>
            </a:pPr>
            <a:r>
              <a:rPr lang="zh-TW" altLang="en-US" dirty="0"/>
              <a:t>結論：一般考場應試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32817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135" y="965648"/>
            <a:ext cx="9027625" cy="1859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准考證須妥為保存，如有毀損或遺失，應於考試當日攜帶考生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本人身分證件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及與報名時同式</a:t>
            </a:r>
            <a:r>
              <a:rPr lang="en-US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吋相片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張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或由就讀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國中之教師陪同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，向各</a:t>
            </a:r>
            <a:r>
              <a:rPr lang="zh-TW" altLang="zh-TW" sz="2800" b="1" dirty="0">
                <a:solidFill>
                  <a:srgbClr val="A2C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考場試務</a:t>
            </a:r>
            <a:r>
              <a:rPr lang="zh-TW" altLang="en-US" sz="2800" b="1" dirty="0">
                <a:solidFill>
                  <a:srgbClr val="A2CE5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中心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補發。</a:t>
            </a:r>
            <a:endPara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428875" y="185222"/>
            <a:ext cx="57435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試場規則</a:t>
            </a:r>
            <a:r>
              <a:rPr lang="en-US" altLang="zh-TW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:</a:t>
            </a:r>
            <a:r>
              <a:rPr lang="zh-TW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補辦准考證</a:t>
            </a:r>
            <a:endParaRPr lang="en-US" altLang="zh-TW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435" y="2718341"/>
            <a:ext cx="2736233" cy="3879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7701" y="2616555"/>
            <a:ext cx="2518950" cy="3761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8" name="群組 7"/>
          <p:cNvGrpSpPr/>
          <p:nvPr/>
        </p:nvGrpSpPr>
        <p:grpSpPr>
          <a:xfrm>
            <a:off x="6235870" y="2649374"/>
            <a:ext cx="2363671" cy="3533080"/>
            <a:chOff x="6235870" y="2649374"/>
            <a:chExt cx="2363671" cy="3533080"/>
          </a:xfrm>
        </p:grpSpPr>
        <p:pic>
          <p:nvPicPr>
            <p:cNvPr id="1026" name="Picture 2" descr="C:\Users\user\Desktop\考場漫畫\景美女中_國中教育會考試場規則_1.jpg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235870" y="2649374"/>
              <a:ext cx="2363671" cy="353308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3043" y="3592733"/>
              <a:ext cx="651076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936835448"/>
      </p:ext>
    </p:extLst>
  </p:cSld>
  <p:clrMapOvr>
    <a:masterClrMapping/>
  </p:clrMapOvr>
  <p:transition spd="slow" advTm="8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1">
            <a:extLst>
              <a:ext uri="{FF2B5EF4-FFF2-40B4-BE49-F238E27FC236}">
                <a16:creationId xmlns:a16="http://schemas.microsoft.com/office/drawing/2014/main" id="{98F2F617-644B-4FAB-8A91-9AA80A8D9C50}"/>
              </a:ext>
            </a:extLst>
          </p:cNvPr>
          <p:cNvSpPr txBox="1">
            <a:spLocks/>
          </p:cNvSpPr>
          <p:nvPr/>
        </p:nvSpPr>
        <p:spPr bwMode="gray">
          <a:xfrm>
            <a:off x="900748" y="-50801"/>
            <a:ext cx="8478746" cy="105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zh-TW" altLang="zh-TW" sz="3200" kern="0" dirty="0">
                <a:solidFill>
                  <a:srgbClr val="FFFFFF"/>
                </a:solidFill>
              </a:rPr>
              <a:t>因應「</a:t>
            </a:r>
            <a:r>
              <a:rPr lang="zh-TW" altLang="zh-TW" sz="3200" kern="0" dirty="0"/>
              <a:t>嚴重特殊傳染性肺炎</a:t>
            </a:r>
            <a:r>
              <a:rPr lang="zh-TW" altLang="zh-TW" sz="3200" kern="0" dirty="0">
                <a:solidFill>
                  <a:srgbClr val="FFFFFF"/>
                </a:solidFill>
              </a:rPr>
              <a:t>」</a:t>
            </a:r>
            <a:br>
              <a:rPr lang="en-US" altLang="zh-TW" sz="3200" kern="0" dirty="0">
                <a:solidFill>
                  <a:srgbClr val="FFFFFF"/>
                </a:solidFill>
              </a:rPr>
            </a:br>
            <a:r>
              <a:rPr lang="zh-TW" altLang="zh-TW" sz="3200" kern="0" dirty="0">
                <a:solidFill>
                  <a:srgbClr val="FFFFFF"/>
                </a:solidFill>
              </a:rPr>
              <a:t>試務工作應變措施</a:t>
            </a:r>
            <a:endParaRPr lang="zh-TW" altLang="en-US" sz="3200" kern="0" dirty="0">
              <a:solidFill>
                <a:srgbClr val="FFFFFF"/>
              </a:solidFill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5A4FCE-FD23-4AD5-A971-858226871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5321" y="1288098"/>
            <a:ext cx="8229600" cy="4525962"/>
          </a:xfrm>
        </p:spPr>
        <p:txBody>
          <a:bodyPr/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案例：學生快篩或</a:t>
            </a:r>
            <a:r>
              <a:rPr lang="en-US" altLang="zh-TW" dirty="0"/>
              <a:t>PCR</a:t>
            </a:r>
            <a:r>
              <a:rPr lang="zh-TW" altLang="en-US" dirty="0"/>
              <a:t>陽性確診</a:t>
            </a:r>
            <a:r>
              <a:rPr lang="en-US" altLang="zh-TW" dirty="0"/>
              <a:t>5/14</a:t>
            </a:r>
          </a:p>
          <a:p>
            <a:pPr marL="0" indent="0">
              <a:buNone/>
            </a:pPr>
            <a:r>
              <a:rPr lang="zh-TW" altLang="en-US" dirty="0"/>
              <a:t>前七：居家隔離</a:t>
            </a:r>
            <a:r>
              <a:rPr lang="en-US" altLang="zh-TW" dirty="0"/>
              <a:t>5/15-5/21</a:t>
            </a:r>
          </a:p>
          <a:p>
            <a:pPr marL="0" indent="0">
              <a:buNone/>
            </a:pPr>
            <a:r>
              <a:rPr lang="zh-TW" altLang="en-US" dirty="0"/>
              <a:t>後七：自主健管</a:t>
            </a:r>
            <a:r>
              <a:rPr lang="en-US" altLang="zh-TW" dirty="0"/>
              <a:t>5/22-5/28</a:t>
            </a:r>
          </a:p>
          <a:p>
            <a:pPr marL="0" indent="0">
              <a:buNone/>
            </a:pPr>
            <a:r>
              <a:rPr lang="zh-TW" altLang="en-US" dirty="0"/>
              <a:t>結論：參加補考</a:t>
            </a:r>
          </a:p>
        </p:txBody>
      </p:sp>
    </p:spTree>
    <p:extLst>
      <p:ext uri="{BB962C8B-B14F-4D97-AF65-F5344CB8AC3E}">
        <p14:creationId xmlns:p14="http://schemas.microsoft.com/office/powerpoint/2010/main" val="1637934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啟英高中平面圖</a:t>
            </a:r>
          </a:p>
        </p:txBody>
      </p:sp>
      <p:pic>
        <p:nvPicPr>
          <p:cNvPr id="12290" name="Picture 2" descr="D:\原教務處硬碟\D\103學年教務處\108學年度註冊組\109年度教育會考\考試規則說明會\啟英高中\教務109年國中教育會考啟英高中考場防疫事務工作會議簡報(0507AM版)_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6" y="862806"/>
            <a:ext cx="8129587" cy="609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3835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量體溫動線</a:t>
            </a:r>
          </a:p>
        </p:txBody>
      </p:sp>
      <p:pic>
        <p:nvPicPr>
          <p:cNvPr id="13314" name="Picture 2" descr="D:\原教務處硬碟\D\103學年教務處\108學年度註冊組\109年度教育會考\考試規則說明會\啟英高中\教務109年國中教育會考啟英高中考場防疫事務工作會議簡報(0507AM版)_0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846533"/>
            <a:ext cx="7958138" cy="539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1086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zh-TW" altLang="en-US" dirty="0"/>
              <a:t>用</a:t>
            </a:r>
            <a:r>
              <a:rPr lang="zh-TW" altLang="zh-TW" dirty="0"/>
              <a:t>餐規</a:t>
            </a:r>
            <a:r>
              <a:rPr lang="zh-TW" altLang="en-US" dirty="0"/>
              <a:t>定</a:t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solidFill>
                  <a:schemeClr val="tx1"/>
                </a:solidFill>
              </a:rPr>
              <a:t>休息區每位學生有隔板，用餐時以隔板區隔，以減少飛沫傳染風險，並加強巡查，確實掌握各校考生用餐狀況，用餐時不准交談。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/>
              <a:t>隔板為</a:t>
            </a:r>
            <a:r>
              <a:rPr lang="en-US" altLang="zh-TW" dirty="0"/>
              <a:t>2</a:t>
            </a:r>
            <a:r>
              <a:rPr lang="zh-TW" altLang="zh-TW" dirty="0"/>
              <a:t>日都需使用，請謹慎妥善使用。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58634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12" y="1093606"/>
            <a:ext cx="8233954" cy="5272359"/>
          </a:xfrm>
        </p:spPr>
        <p:txBody>
          <a:bodyPr/>
          <a:lstStyle/>
          <a:p>
            <a:pPr lvl="0"/>
            <a:r>
              <a:rPr lang="zh-TW" altLang="zh-TW" dirty="0">
                <a:solidFill>
                  <a:schemeClr val="tx1"/>
                </a:solidFill>
              </a:rPr>
              <a:t>考量部分考生有過敏或使用後有汙損更換之情況，可由考生自行準備具有防護性的口罩。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詳閱</a:t>
            </a:r>
            <a:r>
              <a:rPr lang="en-US" altLang="zh-TW" dirty="0">
                <a:solidFill>
                  <a:srgbClr val="FF0000"/>
                </a:solidFill>
              </a:rPr>
              <a:t>『</a:t>
            </a:r>
            <a:r>
              <a:rPr lang="zh-TW" altLang="en-US" dirty="0">
                <a:solidFill>
                  <a:srgbClr val="FF0000"/>
                </a:solidFill>
              </a:rPr>
              <a:t>教育會考簡章</a:t>
            </a:r>
            <a:r>
              <a:rPr lang="en-US" altLang="zh-TW" dirty="0">
                <a:solidFill>
                  <a:srgbClr val="FF0000"/>
                </a:solidFill>
              </a:rPr>
              <a:t>』</a:t>
            </a:r>
            <a:r>
              <a:rPr lang="zh-TW" altLang="en-US" dirty="0">
                <a:solidFill>
                  <a:srgbClr val="FF0000"/>
                </a:solidFill>
              </a:rPr>
              <a:t>，考題示例及相關考試規則。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lvl="0"/>
            <a:endParaRPr lang="zh-TW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34206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8"/>
          <p:cNvSpPr>
            <a:spLocks noChangeArrowheads="1" noChangeShapeType="1" noTextEdit="1"/>
          </p:cNvSpPr>
          <p:nvPr/>
        </p:nvSpPr>
        <p:spPr bwMode="gray">
          <a:xfrm>
            <a:off x="1076468" y="924069"/>
            <a:ext cx="7129607" cy="1166957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en-US" altLang="zh-TW" sz="3600" i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21E7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2363" dir="4557825">
                    <a:srgbClr val="080808">
                      <a:alpha val="50000"/>
                    </a:srgbClr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3600" i="1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21E7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2363" dir="4557825">
                    <a:srgbClr val="080808">
                      <a:alpha val="50000"/>
                    </a:srgbClr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年國中教育會</a:t>
            </a:r>
            <a:r>
              <a:rPr lang="zh-TW" altLang="en-US" sz="3600" kern="10" dirty="0">
                <a:ln w="28575">
                  <a:solidFill>
                    <a:srgbClr val="FF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21E7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2363" dir="4557825">
                    <a:srgbClr val="080808">
                      <a:alpha val="50000"/>
                    </a:srgbClr>
                  </a:prst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考</a:t>
            </a:r>
          </a:p>
        </p:txBody>
      </p:sp>
      <p:sp>
        <p:nvSpPr>
          <p:cNvPr id="5123" name="WordArt 9"/>
          <p:cNvSpPr>
            <a:spLocks noChangeArrowheads="1" noChangeShapeType="1" noTextEdit="1"/>
          </p:cNvSpPr>
          <p:nvPr/>
        </p:nvSpPr>
        <p:spPr bwMode="auto">
          <a:xfrm>
            <a:off x="2641600" y="2475345"/>
            <a:ext cx="399934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zh-TW" altLang="en-US" sz="2000" kern="10" dirty="0">
                <a:ln w="19050">
                  <a:solidFill>
                    <a:srgbClr val="F8F8F8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prstShdw prst="shdw13" dist="50800" dir="5400000">
                    <a:srgbClr val="080808">
                      <a:alpha val="50000"/>
                    </a:srgbClr>
                  </a:prst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試場規則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其他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328738"/>
            <a:ext cx="7437121" cy="4525962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防疫關係，搭專車學生一律回學校。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並請</a:t>
            </a:r>
            <a:r>
              <a:rPr lang="zh-TW" altLang="en-US" dirty="0">
                <a:solidFill>
                  <a:schemeClr val="tx1"/>
                </a:solidFill>
              </a:rPr>
              <a:t>各班</a:t>
            </a:r>
            <a:r>
              <a:rPr lang="zh-TW" altLang="zh-TW" dirty="0">
                <a:solidFill>
                  <a:schemeClr val="tx1"/>
                </a:solidFill>
              </a:rPr>
              <a:t>於</a:t>
            </a:r>
            <a:r>
              <a:rPr lang="en-US" altLang="zh-TW" dirty="0">
                <a:solidFill>
                  <a:schemeClr val="tx1"/>
                </a:solidFill>
              </a:rPr>
              <a:t>5/23(</a:t>
            </a:r>
            <a:r>
              <a:rPr lang="zh-TW" altLang="en-US" dirty="0">
                <a:solidFill>
                  <a:schemeClr val="tx1"/>
                </a:solidFill>
              </a:rPr>
              <a:t>一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上午至</a:t>
            </a:r>
            <a:r>
              <a:rPr lang="zh-TW" altLang="en-US" dirty="0">
                <a:solidFill>
                  <a:schemeClr val="tx1"/>
                </a:solidFill>
              </a:rPr>
              <a:t>學務處</a:t>
            </a:r>
            <a:r>
              <a:rPr lang="zh-TW" altLang="zh-TW" dirty="0">
                <a:solidFill>
                  <a:schemeClr val="tx1"/>
                </a:solidFill>
              </a:rPr>
              <a:t>領回班牌、背心。</a:t>
            </a:r>
            <a:endParaRPr lang="en-US" altLang="zh-TW" dirty="0">
              <a:solidFill>
                <a:schemeClr val="tx1"/>
              </a:solidFill>
            </a:endParaRPr>
          </a:p>
          <a:p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34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91" name="WordArt 491"/>
          <p:cNvSpPr>
            <a:spLocks noChangeArrowheads="1" noChangeShapeType="1" noTextEdit="1"/>
          </p:cNvSpPr>
          <p:nvPr/>
        </p:nvSpPr>
        <p:spPr bwMode="gray">
          <a:xfrm>
            <a:off x="817685" y="167054"/>
            <a:ext cx="6954715" cy="4589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25"/>
              </a:avLst>
            </a:prstTxWarp>
          </a:bodyPr>
          <a:lstStyle/>
          <a:p>
            <a:r>
              <a:rPr lang="zh-TW" alt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165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考的都會</a:t>
            </a:r>
            <a:endParaRPr lang="en-US" altLang="zh-TW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71657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165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會的都考</a:t>
            </a:r>
            <a:endParaRPr lang="en-US" altLang="zh-TW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71657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165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全心全意</a:t>
            </a:r>
            <a:endParaRPr lang="en-US" altLang="zh-TW" sz="3600" kern="10" dirty="0">
              <a:ln w="254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471657"/>
                  </a:gs>
                  <a:gs pos="100000">
                    <a:schemeClr val="accent1"/>
                  </a:gs>
                </a:gsLst>
                <a:lin ang="5400000" scaled="1"/>
              </a:gradFill>
              <a:effectLst>
                <a:prstShdw prst="shdw13" dist="53882" dir="2700000">
                  <a:srgbClr val="000000">
                    <a:alpha val="50000"/>
                  </a:srgbClr>
                </a:prst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kern="10" dirty="0">
                <a:ln w="254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471657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effectLst>
                  <a:prstShdw prst="shdw13" dist="53882" dir="2700000">
                    <a:srgbClr val="000000">
                      <a:alpha val="50000"/>
                    </a:srgbClr>
                  </a:prst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百發百中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8746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/>
              <a:t>口罩</a:t>
            </a:r>
            <a:r>
              <a:rPr lang="en-US" altLang="zh-TW" sz="5400" dirty="0"/>
              <a:t>(</a:t>
            </a:r>
            <a:r>
              <a:rPr lang="zh-TW" altLang="en-US" sz="3200" dirty="0"/>
              <a:t>因應疫情規定</a:t>
            </a:r>
            <a:r>
              <a:rPr lang="en-US" altLang="zh-TW" sz="5400" dirty="0"/>
              <a:t>)</a:t>
            </a:r>
            <a:endParaRPr lang="zh-TW" altLang="en-US" sz="5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0000"/>
                </a:solidFill>
              </a:rPr>
              <a:t>搭專車學生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</a:t>
            </a:r>
            <a:r>
              <a:rPr lang="zh-TW" altLang="zh-TW" dirty="0">
                <a:solidFill>
                  <a:schemeClr val="tx1"/>
                </a:solidFill>
              </a:rPr>
              <a:t>口罩部分，每天早上光中集合時請志工及導師協助發予學生，每天</a:t>
            </a:r>
            <a:r>
              <a:rPr lang="en-US" altLang="zh-TW" dirty="0">
                <a:solidFill>
                  <a:schemeClr val="tx1"/>
                </a:solidFill>
              </a:rPr>
              <a:t>1</a:t>
            </a:r>
            <a:r>
              <a:rPr lang="zh-TW" altLang="zh-TW" dirty="0">
                <a:solidFill>
                  <a:schemeClr val="tx1"/>
                </a:solidFill>
              </a:rPr>
              <a:t>片</a:t>
            </a:r>
            <a:r>
              <a:rPr lang="en-US" altLang="zh-TW" dirty="0">
                <a:solidFill>
                  <a:schemeClr val="tx1"/>
                </a:solidFill>
              </a:rPr>
              <a:t>/</a:t>
            </a:r>
            <a:r>
              <a:rPr lang="zh-TW" altLang="zh-TW" dirty="0">
                <a:solidFill>
                  <a:schemeClr val="tx1"/>
                </a:solidFill>
              </a:rPr>
              <a:t>人。學生可自備</a:t>
            </a:r>
            <a:r>
              <a:rPr lang="zh-TW" altLang="en-US" dirty="0">
                <a:solidFill>
                  <a:schemeClr val="tx1"/>
                </a:solidFill>
              </a:rPr>
              <a:t>備用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rgbClr val="FF0000"/>
                </a:solidFill>
              </a:rPr>
              <a:t>未搭專車及特殊考場學生：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chemeClr val="tx1"/>
                </a:solidFill>
              </a:rPr>
              <a:t>    </a:t>
            </a:r>
            <a:r>
              <a:rPr lang="zh-TW" altLang="zh-TW" dirty="0">
                <a:solidFill>
                  <a:schemeClr val="tx1"/>
                </a:solidFill>
              </a:rPr>
              <a:t>將於考試前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zh-TW" dirty="0">
                <a:solidFill>
                  <a:schemeClr val="tx1"/>
                </a:solidFill>
              </a:rPr>
              <a:t>由導師及特教組轉交學生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r>
              <a:rPr lang="zh-TW" altLang="en-US" dirty="0">
                <a:solidFill>
                  <a:srgbClr val="FF0000"/>
                </a:solidFill>
              </a:rPr>
              <a:t>考場</a:t>
            </a:r>
            <a:r>
              <a:rPr lang="zh-TW" altLang="zh-TW" dirty="0">
                <a:solidFill>
                  <a:srgbClr val="FF0000"/>
                </a:solidFill>
              </a:rPr>
              <a:t>一律佩戴口罩，未佩戴口罩者不得進入。</a:t>
            </a:r>
            <a:r>
              <a:rPr lang="zh-TW" altLang="en-US" dirty="0"/>
              <a:t>同學可</a:t>
            </a:r>
            <a:r>
              <a:rPr lang="zh-TW" altLang="zh-TW" dirty="0"/>
              <a:t>自行準備具有防護性的口罩。</a:t>
            </a:r>
          </a:p>
          <a:p>
            <a:pPr marL="0" indent="0">
              <a:buNone/>
            </a:pP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TW" altLang="en-US" dirty="0">
                <a:solidFill>
                  <a:srgbClr val="FF0000"/>
                </a:solidFill>
              </a:rPr>
              <a:t>   </a:t>
            </a:r>
            <a:endParaRPr lang="en-US" altLang="zh-TW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TW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zh-TW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12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會考考試地點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4000" dirty="0">
                <a:solidFill>
                  <a:srgbClr val="002060"/>
                </a:solidFill>
              </a:rPr>
              <a:t>會考考試地點為</a:t>
            </a:r>
            <a:r>
              <a:rPr lang="zh-TW" altLang="zh-TW" sz="4000" u="sng" dirty="0">
                <a:solidFill>
                  <a:srgbClr val="002060"/>
                </a:solidFill>
              </a:rPr>
              <a:t>啟英高中</a:t>
            </a:r>
            <a:r>
              <a:rPr lang="zh-TW" altLang="zh-TW" sz="4000" dirty="0">
                <a:solidFill>
                  <a:srgbClr val="002060"/>
                </a:solidFill>
              </a:rPr>
              <a:t>，由於疫情關係，</a:t>
            </a:r>
            <a:r>
              <a:rPr lang="zh-TW" altLang="en-US" sz="4000" dirty="0">
                <a:solidFill>
                  <a:srgbClr val="002060"/>
                </a:solidFill>
              </a:rPr>
              <a:t>除另外專案申請外，</a:t>
            </a:r>
            <a:r>
              <a:rPr lang="zh-TW" altLang="zh-TW" sz="4000" dirty="0">
                <a:solidFill>
                  <a:srgbClr val="FF0000"/>
                </a:solidFill>
              </a:rPr>
              <a:t>不開放家長陪考。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889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自行前往考場同學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dirty="0">
                <a:solidFill>
                  <a:schemeClr val="tx1"/>
                </a:solidFill>
              </a:rPr>
              <a:t>自行前往考場同學，請算好路程時間，上午</a:t>
            </a:r>
            <a:r>
              <a:rPr lang="en-US" altLang="zh-TW" dirty="0">
                <a:solidFill>
                  <a:srgbClr val="C00000"/>
                </a:solidFill>
              </a:rPr>
              <a:t>7:30</a:t>
            </a:r>
            <a:r>
              <a:rPr lang="zh-TW" altLang="zh-TW" dirty="0">
                <a:solidFill>
                  <a:schemeClr val="tx1"/>
                </a:solidFill>
              </a:rPr>
              <a:t>前到達各班休息區報到，不要遲到</a:t>
            </a:r>
            <a:r>
              <a:rPr lang="en-US" altLang="zh-TW" dirty="0">
                <a:solidFill>
                  <a:schemeClr val="tx1"/>
                </a:solidFill>
              </a:rPr>
              <a:t>(</a:t>
            </a:r>
            <a:r>
              <a:rPr lang="zh-TW" altLang="en-US" dirty="0">
                <a:solidFill>
                  <a:schemeClr val="tx1"/>
                </a:solidFill>
              </a:rPr>
              <a:t>因應防疫工作，請提早到考場，</a:t>
            </a:r>
            <a:r>
              <a:rPr lang="zh-TW" altLang="en-US" dirty="0"/>
              <a:t>避免因入場及量測作業時間影響考試時間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  <a:r>
              <a:rPr lang="zh-TW" altLang="zh-TW" dirty="0">
                <a:solidFill>
                  <a:schemeClr val="tx1"/>
                </a:solidFill>
              </a:rPr>
              <a:t>。</a:t>
            </a:r>
            <a:endParaRPr lang="en-US" altLang="zh-TW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endParaRPr lang="zh-TW" altLang="zh-TW" dirty="0">
              <a:solidFill>
                <a:schemeClr val="tx1"/>
              </a:solidFill>
            </a:endParaRPr>
          </a:p>
          <a:p>
            <a:r>
              <a:rPr lang="zh-TW" altLang="zh-TW" dirty="0">
                <a:solidFill>
                  <a:schemeClr val="tx1"/>
                </a:solidFill>
              </a:rPr>
              <a:t>校門正門口前之</a:t>
            </a:r>
            <a:r>
              <a:rPr lang="zh-TW" altLang="zh-TW" dirty="0">
                <a:solidFill>
                  <a:srgbClr val="C00000"/>
                </a:solidFill>
              </a:rPr>
              <a:t>中園路不可上下車</a:t>
            </a:r>
            <a:r>
              <a:rPr lang="zh-TW" altLang="zh-TW" dirty="0">
                <a:solidFill>
                  <a:schemeClr val="tx1"/>
                </a:solidFill>
              </a:rPr>
              <a:t>，請過校門後右轉</a:t>
            </a:r>
            <a:r>
              <a:rPr lang="zh-TW" altLang="zh-TW" dirty="0">
                <a:solidFill>
                  <a:srgbClr val="C00000"/>
                </a:solidFill>
              </a:rPr>
              <a:t>南園二路</a:t>
            </a:r>
            <a:r>
              <a:rPr lang="zh-TW" altLang="en-US" dirty="0">
                <a:solidFill>
                  <a:srgbClr val="C00000"/>
                </a:solidFill>
              </a:rPr>
              <a:t>或西園路</a:t>
            </a:r>
            <a:r>
              <a:rPr lang="zh-TW" altLang="zh-TW" dirty="0">
                <a:solidFill>
                  <a:srgbClr val="C00000"/>
                </a:solidFill>
              </a:rPr>
              <a:t>後再上下車。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11470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看考場試場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3600" dirty="0">
                <a:solidFill>
                  <a:schemeClr val="tx1"/>
                </a:solidFill>
              </a:rPr>
              <a:t>教務處會派員查看考場</a:t>
            </a:r>
            <a:r>
              <a:rPr lang="zh-TW" altLang="en-US" sz="3600" dirty="0">
                <a:solidFill>
                  <a:schemeClr val="tx1"/>
                </a:solidFill>
              </a:rPr>
              <a:t>之試場</a:t>
            </a:r>
            <a:r>
              <a:rPr lang="zh-TW" altLang="zh-TW" sz="3600" dirty="0">
                <a:solidFill>
                  <a:schemeClr val="tx1"/>
                </a:solidFill>
              </a:rPr>
              <a:t>位置，</a:t>
            </a:r>
            <a:r>
              <a:rPr lang="zh-TW" altLang="en-US" sz="3600" dirty="0">
                <a:solidFill>
                  <a:schemeClr val="tx1"/>
                </a:solidFill>
              </a:rPr>
              <a:t>當日</a:t>
            </a:r>
            <a:r>
              <a:rPr lang="zh-TW" altLang="zh-TW" sz="3600" dirty="0">
                <a:solidFill>
                  <a:schemeClr val="tx1"/>
                </a:solidFill>
              </a:rPr>
              <a:t>各班有志工學生協助帶領同學到</a:t>
            </a:r>
            <a:r>
              <a:rPr lang="zh-TW" altLang="en-US" sz="3600" dirty="0">
                <a:solidFill>
                  <a:schemeClr val="tx1"/>
                </a:solidFill>
              </a:rPr>
              <a:t>試</a:t>
            </a:r>
            <a:r>
              <a:rPr lang="zh-TW" altLang="zh-TW" sz="3600" dirty="0">
                <a:solidFill>
                  <a:schemeClr val="tx1"/>
                </a:solidFill>
              </a:rPr>
              <a:t>場</a:t>
            </a:r>
            <a:r>
              <a:rPr lang="zh-TW" altLang="en-US" sz="3600" dirty="0">
                <a:solidFill>
                  <a:schemeClr val="tx1"/>
                </a:solidFill>
              </a:rPr>
              <a:t>位置</a:t>
            </a:r>
            <a:r>
              <a:rPr lang="zh-TW" altLang="zh-TW" sz="3600" dirty="0">
                <a:solidFill>
                  <a:schemeClr val="tx1"/>
                </a:solidFill>
              </a:rPr>
              <a:t>，</a:t>
            </a:r>
            <a:r>
              <a:rPr lang="zh-TW" altLang="zh-TW" sz="3600" dirty="0">
                <a:solidFill>
                  <a:srgbClr val="FF0000"/>
                </a:solidFill>
              </a:rPr>
              <a:t>同學不必</a:t>
            </a:r>
            <a:r>
              <a:rPr lang="zh-TW" altLang="en-US" sz="3600" dirty="0">
                <a:solidFill>
                  <a:srgbClr val="FF0000"/>
                </a:solidFill>
              </a:rPr>
              <a:t>前一日</a:t>
            </a:r>
            <a:r>
              <a:rPr lang="zh-TW" altLang="zh-TW" sz="3600" dirty="0">
                <a:solidFill>
                  <a:srgbClr val="FF0000"/>
                </a:solidFill>
              </a:rPr>
              <a:t>事先前往</a:t>
            </a:r>
            <a:r>
              <a:rPr lang="zh-TW" altLang="zh-TW" sz="3600" dirty="0">
                <a:solidFill>
                  <a:schemeClr val="tx1"/>
                </a:solidFill>
              </a:rPr>
              <a:t>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0091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服</a:t>
            </a:r>
            <a:r>
              <a:rPr lang="zh-TW" altLang="en-US" dirty="0"/>
              <a:t>     </a:t>
            </a:r>
            <a:r>
              <a:rPr lang="zh-TW" altLang="zh-TW" dirty="0"/>
              <a:t>裝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4000" dirty="0">
                <a:solidFill>
                  <a:schemeClr val="tx1"/>
                </a:solidFill>
              </a:rPr>
              <a:t>5/21</a:t>
            </a:r>
            <a:r>
              <a:rPr lang="zh-TW" altLang="zh-TW" sz="4000" dirty="0">
                <a:solidFill>
                  <a:schemeClr val="tx1"/>
                </a:solidFill>
              </a:rPr>
              <a:t>（六）統一穿運動服</a:t>
            </a:r>
            <a:endParaRPr lang="en-US" altLang="zh-TW" sz="4000" dirty="0">
              <a:solidFill>
                <a:schemeClr val="tx1"/>
              </a:solidFill>
            </a:endParaRPr>
          </a:p>
          <a:p>
            <a:r>
              <a:rPr lang="en-US" altLang="zh-TW" sz="4000" dirty="0">
                <a:solidFill>
                  <a:schemeClr val="tx1"/>
                </a:solidFill>
              </a:rPr>
              <a:t>5/22</a:t>
            </a:r>
            <a:r>
              <a:rPr lang="zh-TW" altLang="zh-TW" sz="4000" dirty="0">
                <a:solidFill>
                  <a:schemeClr val="tx1"/>
                </a:solidFill>
              </a:rPr>
              <a:t>（日）穿校服或運動服</a:t>
            </a:r>
            <a:endParaRPr lang="en-US" altLang="zh-TW" sz="4000" dirty="0">
              <a:solidFill>
                <a:schemeClr val="tx1"/>
              </a:solidFill>
            </a:endParaRPr>
          </a:p>
          <a:p>
            <a:r>
              <a:rPr lang="zh-TW" altLang="zh-TW" sz="4000" dirty="0">
                <a:solidFill>
                  <a:srgbClr val="FF0000"/>
                </a:solidFill>
              </a:rPr>
              <a:t>不可穿班級或便服。</a:t>
            </a:r>
            <a:endParaRPr lang="zh-TW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00011"/>
      </p:ext>
    </p:extLst>
  </p:cSld>
  <p:clrMapOvr>
    <a:masterClrMapping/>
  </p:clrMapOvr>
</p:sld>
</file>

<file path=ppt/theme/theme1.xml><?xml version="1.0" encoding="utf-8"?>
<a:theme xmlns:a="http://schemas.openxmlformats.org/drawingml/2006/main" name="RH020_biz_rhythm">
  <a:themeElements>
    <a:clrScheme name="1_Default Design 2">
      <a:dk1>
        <a:srgbClr val="1C1C1C"/>
      </a:dk1>
      <a:lt1>
        <a:srgbClr val="FFFFFF"/>
      </a:lt1>
      <a:dk2>
        <a:srgbClr val="292929"/>
      </a:dk2>
      <a:lt2>
        <a:srgbClr val="DDDDDD"/>
      </a:lt2>
      <a:accent1>
        <a:srgbClr val="9A2FBB"/>
      </a:accent1>
      <a:accent2>
        <a:srgbClr val="0091D2"/>
      </a:accent2>
      <a:accent3>
        <a:srgbClr val="FFFFFF"/>
      </a:accent3>
      <a:accent4>
        <a:srgbClr val="161616"/>
      </a:accent4>
      <a:accent5>
        <a:srgbClr val="CAADDA"/>
      </a:accent5>
      <a:accent6>
        <a:srgbClr val="0083BE"/>
      </a:accent6>
      <a:hlink>
        <a:srgbClr val="FCA11C"/>
      </a:hlink>
      <a:folHlink>
        <a:srgbClr val="89BC36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2700000">
            <a:srgbClr val="080808">
              <a:alpha val="50000"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accent2"/>
            </a:gs>
            <a:gs pos="100000">
              <a:schemeClr val="accent2">
                <a:gamma/>
                <a:shade val="46275"/>
                <a:invGamma/>
              </a:schemeClr>
            </a:gs>
          </a:gsLst>
          <a:lin ang="5400000" scaled="1"/>
        </a:gradFill>
        <a:ln w="2857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2700000">
            <a:srgbClr val="080808">
              <a:alpha val="50000"/>
            </a:srgb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1F4377"/>
        </a:accent1>
        <a:accent2>
          <a:srgbClr val="A4CB5D"/>
        </a:accent2>
        <a:accent3>
          <a:srgbClr val="FFFFFF"/>
        </a:accent3>
        <a:accent4>
          <a:srgbClr val="161616"/>
        </a:accent4>
        <a:accent5>
          <a:srgbClr val="ABB0BD"/>
        </a:accent5>
        <a:accent6>
          <a:srgbClr val="94B853"/>
        </a:accent6>
        <a:hlink>
          <a:srgbClr val="83BFDD"/>
        </a:hlink>
        <a:folHlink>
          <a:srgbClr val="FF873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9A2FBB"/>
        </a:accent1>
        <a:accent2>
          <a:srgbClr val="0091D2"/>
        </a:accent2>
        <a:accent3>
          <a:srgbClr val="FFFFFF"/>
        </a:accent3>
        <a:accent4>
          <a:srgbClr val="161616"/>
        </a:accent4>
        <a:accent5>
          <a:srgbClr val="CAADDA"/>
        </a:accent5>
        <a:accent6>
          <a:srgbClr val="0083BE"/>
        </a:accent6>
        <a:hlink>
          <a:srgbClr val="FCA11C"/>
        </a:hlink>
        <a:folHlink>
          <a:srgbClr val="89BC3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1C1C1C"/>
        </a:dk1>
        <a:lt1>
          <a:srgbClr val="FFFFFF"/>
        </a:lt1>
        <a:dk2>
          <a:srgbClr val="292929"/>
        </a:dk2>
        <a:lt2>
          <a:srgbClr val="DDDDDD"/>
        </a:lt2>
        <a:accent1>
          <a:srgbClr val="F2960E"/>
        </a:accent1>
        <a:accent2>
          <a:srgbClr val="AD255F"/>
        </a:accent2>
        <a:accent3>
          <a:srgbClr val="FFFFFF"/>
        </a:accent3>
        <a:accent4>
          <a:srgbClr val="161616"/>
        </a:accent4>
        <a:accent5>
          <a:srgbClr val="F7C9AA"/>
        </a:accent5>
        <a:accent6>
          <a:srgbClr val="9C2055"/>
        </a:accent6>
        <a:hlink>
          <a:srgbClr val="2FBBA0"/>
        </a:hlink>
        <a:folHlink>
          <a:srgbClr val="C89A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RH020_biz_rhythm</Template>
  <TotalTime>1266</TotalTime>
  <Words>2988</Words>
  <Application>Microsoft Office PowerPoint</Application>
  <PresentationFormat>如螢幕大小 (4:3)</PresentationFormat>
  <Paragraphs>290</Paragraphs>
  <Slides>47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47</vt:i4>
      </vt:variant>
    </vt:vector>
  </HeadingPairs>
  <TitlesOfParts>
    <vt:vector size="55" baseType="lpstr">
      <vt:lpstr>微軟正黑體</vt:lpstr>
      <vt:lpstr>新細明體</vt:lpstr>
      <vt:lpstr>標楷體</vt:lpstr>
      <vt:lpstr>Arial</vt:lpstr>
      <vt:lpstr>Calibri</vt:lpstr>
      <vt:lpstr>Times New Roman</vt:lpstr>
      <vt:lpstr>Wingdings</vt:lpstr>
      <vt:lpstr>RH020_biz_rhythm</vt:lpstr>
      <vt:lpstr>PowerPoint 簡報</vt:lpstr>
      <vt:lpstr>搭乘會考專車時間</vt:lpstr>
      <vt:lpstr>准考證</vt:lpstr>
      <vt:lpstr>PowerPoint 簡報</vt:lpstr>
      <vt:lpstr>口罩(因應疫情規定)</vt:lpstr>
      <vt:lpstr>會考考試地點</vt:lpstr>
      <vt:lpstr>自行前往考場同學</vt:lpstr>
      <vt:lpstr>看考場試場</vt:lpstr>
      <vt:lpstr>服     裝</vt:lpstr>
      <vt:lpstr>攜帶物品(一)</vt:lpstr>
      <vt:lpstr>PowerPoint 簡報</vt:lpstr>
      <vt:lpstr>PowerPoint 簡報</vt:lpstr>
      <vt:lpstr>PowerPoint 簡報</vt:lpstr>
      <vt:lpstr>攜帶物品(二)</vt:lpstr>
      <vt:lpstr>早餐</vt:lpstr>
      <vt:lpstr>進試場</vt:lpstr>
      <vt:lpstr>非選擇題和寫作測驗</vt:lpstr>
      <vt:lpstr>不可提早翻閱試題本</vt:lpstr>
      <vt:lpstr>會考考試時間表</vt:lpstr>
      <vt:lpstr>PowerPoint 簡報</vt:lpstr>
      <vt:lpstr>考試中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時程：111.5.21-22</vt:lpstr>
      <vt:lpstr>突發處理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啟英高中平面圖</vt:lpstr>
      <vt:lpstr>量體溫動線</vt:lpstr>
      <vt:lpstr> 用餐規定 </vt:lpstr>
      <vt:lpstr>其他(一)</vt:lpstr>
      <vt:lpstr>PowerPoint 簡報</vt:lpstr>
      <vt:lpstr>其他(二)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APPLE</dc:creator>
  <cp:lastModifiedBy>USER</cp:lastModifiedBy>
  <cp:revision>109</cp:revision>
  <cp:lastPrinted>2022-05-10T12:08:29Z</cp:lastPrinted>
  <dcterms:created xsi:type="dcterms:W3CDTF">2010-11-21T04:09:13Z</dcterms:created>
  <dcterms:modified xsi:type="dcterms:W3CDTF">2022-05-13T08:47:15Z</dcterms:modified>
</cp:coreProperties>
</file>